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655" r:id="rId4"/>
  </p:sldMasterIdLst>
  <p:notesMasterIdLst>
    <p:notesMasterId r:id="rId195"/>
  </p:notesMasterIdLst>
  <p:handoutMasterIdLst>
    <p:handoutMasterId r:id="rId196"/>
  </p:handoutMasterIdLst>
  <p:sldIdLst>
    <p:sldId id="1387" r:id="rId5"/>
    <p:sldId id="484" r:id="rId6"/>
    <p:sldId id="486" r:id="rId7"/>
    <p:sldId id="1391" r:id="rId8"/>
    <p:sldId id="1392" r:id="rId9"/>
    <p:sldId id="1393" r:id="rId10"/>
    <p:sldId id="1394" r:id="rId11"/>
    <p:sldId id="1395" r:id="rId12"/>
    <p:sldId id="1396" r:id="rId13"/>
    <p:sldId id="1397" r:id="rId14"/>
    <p:sldId id="1398" r:id="rId15"/>
    <p:sldId id="1399" r:id="rId16"/>
    <p:sldId id="1400" r:id="rId17"/>
    <p:sldId id="1401" r:id="rId18"/>
    <p:sldId id="1402" r:id="rId19"/>
    <p:sldId id="1403" r:id="rId20"/>
    <p:sldId id="1404" r:id="rId21"/>
    <p:sldId id="1405" r:id="rId22"/>
    <p:sldId id="1080" r:id="rId23"/>
    <p:sldId id="479" r:id="rId24"/>
    <p:sldId id="457" r:id="rId25"/>
    <p:sldId id="461" r:id="rId26"/>
    <p:sldId id="481" r:id="rId27"/>
    <p:sldId id="480" r:id="rId28"/>
    <p:sldId id="477" r:id="rId29"/>
    <p:sldId id="478" r:id="rId30"/>
    <p:sldId id="470" r:id="rId31"/>
    <p:sldId id="471" r:id="rId32"/>
    <p:sldId id="466" r:id="rId33"/>
    <p:sldId id="472" r:id="rId34"/>
    <p:sldId id="1081" r:id="rId35"/>
    <p:sldId id="398" r:id="rId36"/>
    <p:sldId id="399" r:id="rId37"/>
    <p:sldId id="401" r:id="rId38"/>
    <p:sldId id="400" r:id="rId39"/>
    <p:sldId id="402" r:id="rId40"/>
    <p:sldId id="1070" r:id="rId41"/>
    <p:sldId id="1388" r:id="rId42"/>
    <p:sldId id="1389" r:id="rId43"/>
    <p:sldId id="1072" r:id="rId44"/>
    <p:sldId id="1073" r:id="rId45"/>
    <p:sldId id="1074" r:id="rId46"/>
    <p:sldId id="262" r:id="rId47"/>
    <p:sldId id="263" r:id="rId48"/>
    <p:sldId id="1075" r:id="rId49"/>
    <p:sldId id="265" r:id="rId50"/>
    <p:sldId id="266" r:id="rId51"/>
    <p:sldId id="1076" r:id="rId52"/>
    <p:sldId id="268" r:id="rId53"/>
    <p:sldId id="269" r:id="rId54"/>
    <p:sldId id="270" r:id="rId55"/>
    <p:sldId id="271" r:id="rId56"/>
    <p:sldId id="272" r:id="rId57"/>
    <p:sldId id="273" r:id="rId58"/>
    <p:sldId id="274" r:id="rId59"/>
    <p:sldId id="275" r:id="rId60"/>
    <p:sldId id="1077" r:id="rId61"/>
    <p:sldId id="1078" r:id="rId62"/>
    <p:sldId id="1079" r:id="rId63"/>
    <p:sldId id="279" r:id="rId64"/>
    <p:sldId id="280" r:id="rId65"/>
    <p:sldId id="281" r:id="rId66"/>
    <p:sldId id="1082" r:id="rId67"/>
    <p:sldId id="1083" r:id="rId68"/>
    <p:sldId id="1051" r:id="rId69"/>
    <p:sldId id="1052" r:id="rId70"/>
    <p:sldId id="1084" r:id="rId71"/>
    <p:sldId id="1085" r:id="rId72"/>
    <p:sldId id="1087" r:id="rId73"/>
    <p:sldId id="1088" r:id="rId74"/>
    <p:sldId id="1025" r:id="rId75"/>
    <p:sldId id="1059" r:id="rId76"/>
    <p:sldId id="1064" r:id="rId77"/>
    <p:sldId id="1089" r:id="rId78"/>
    <p:sldId id="1090" r:id="rId79"/>
    <p:sldId id="1091" r:id="rId80"/>
    <p:sldId id="1092" r:id="rId81"/>
    <p:sldId id="1026" r:id="rId82"/>
    <p:sldId id="1093" r:id="rId83"/>
    <p:sldId id="1094" r:id="rId84"/>
    <p:sldId id="1095" r:id="rId85"/>
    <p:sldId id="1096" r:id="rId86"/>
    <p:sldId id="1097" r:id="rId87"/>
    <p:sldId id="1033" r:id="rId88"/>
    <p:sldId id="1098" r:id="rId89"/>
    <p:sldId id="1099" r:id="rId90"/>
    <p:sldId id="1034" r:id="rId91"/>
    <p:sldId id="1100" r:id="rId92"/>
    <p:sldId id="1101" r:id="rId93"/>
    <p:sldId id="1032" r:id="rId94"/>
    <p:sldId id="1102" r:id="rId95"/>
    <p:sldId id="1103" r:id="rId96"/>
    <p:sldId id="1104" r:id="rId97"/>
    <p:sldId id="1105" r:id="rId98"/>
    <p:sldId id="1106" r:id="rId99"/>
    <p:sldId id="1107" r:id="rId100"/>
    <p:sldId id="1108" r:id="rId101"/>
    <p:sldId id="1378" r:id="rId102"/>
    <p:sldId id="1379" r:id="rId103"/>
    <p:sldId id="352" r:id="rId104"/>
    <p:sldId id="1304" r:id="rId105"/>
    <p:sldId id="1380" r:id="rId106"/>
    <p:sldId id="1317" r:id="rId107"/>
    <p:sldId id="356" r:id="rId108"/>
    <p:sldId id="353" r:id="rId109"/>
    <p:sldId id="1381" r:id="rId110"/>
    <p:sldId id="1326" r:id="rId111"/>
    <p:sldId id="1327" r:id="rId112"/>
    <p:sldId id="1318" r:id="rId113"/>
    <p:sldId id="1382" r:id="rId114"/>
    <p:sldId id="1308" r:id="rId115"/>
    <p:sldId id="1319" r:id="rId116"/>
    <p:sldId id="360" r:id="rId117"/>
    <p:sldId id="1383" r:id="rId118"/>
    <p:sldId id="1355" r:id="rId119"/>
    <p:sldId id="1348" r:id="rId120"/>
    <p:sldId id="1350" r:id="rId121"/>
    <p:sldId id="1351" r:id="rId122"/>
    <p:sldId id="1352" r:id="rId123"/>
    <p:sldId id="1354" r:id="rId124"/>
    <p:sldId id="1356" r:id="rId125"/>
    <p:sldId id="1357" r:id="rId126"/>
    <p:sldId id="1358" r:id="rId127"/>
    <p:sldId id="1359" r:id="rId128"/>
    <p:sldId id="1384" r:id="rId129"/>
    <p:sldId id="1360" r:id="rId130"/>
    <p:sldId id="1361" r:id="rId131"/>
    <p:sldId id="1367" r:id="rId132"/>
    <p:sldId id="1377" r:id="rId133"/>
    <p:sldId id="1368" r:id="rId134"/>
    <p:sldId id="1370" r:id="rId135"/>
    <p:sldId id="1373" r:id="rId136"/>
    <p:sldId id="1369" r:id="rId137"/>
    <p:sldId id="1371" r:id="rId138"/>
    <p:sldId id="1372" r:id="rId139"/>
    <p:sldId id="1385" r:id="rId140"/>
    <p:sldId id="775" r:id="rId141"/>
    <p:sldId id="1386" r:id="rId142"/>
    <p:sldId id="364" r:id="rId143"/>
    <p:sldId id="389" r:id="rId144"/>
    <p:sldId id="388" r:id="rId145"/>
    <p:sldId id="391" r:id="rId146"/>
    <p:sldId id="374" r:id="rId147"/>
    <p:sldId id="376" r:id="rId148"/>
    <p:sldId id="396" r:id="rId149"/>
    <p:sldId id="405" r:id="rId150"/>
    <p:sldId id="407" r:id="rId151"/>
    <p:sldId id="397" r:id="rId152"/>
    <p:sldId id="408" r:id="rId153"/>
    <p:sldId id="410" r:id="rId154"/>
    <p:sldId id="411" r:id="rId155"/>
    <p:sldId id="413" r:id="rId156"/>
    <p:sldId id="258" r:id="rId157"/>
    <p:sldId id="1055" r:id="rId158"/>
    <p:sldId id="1062" r:id="rId159"/>
    <p:sldId id="1057" r:id="rId160"/>
    <p:sldId id="1058" r:id="rId161"/>
    <p:sldId id="1061" r:id="rId162"/>
    <p:sldId id="1056" r:id="rId163"/>
    <p:sldId id="1060" r:id="rId164"/>
    <p:sldId id="1065" r:id="rId165"/>
    <p:sldId id="1063" r:id="rId166"/>
    <p:sldId id="256" r:id="rId167"/>
    <p:sldId id="260" r:id="rId168"/>
    <p:sldId id="1066" r:id="rId169"/>
    <p:sldId id="259" r:id="rId170"/>
    <p:sldId id="261" r:id="rId171"/>
    <p:sldId id="278" r:id="rId172"/>
    <p:sldId id="264" r:id="rId173"/>
    <p:sldId id="1406" r:id="rId174"/>
    <p:sldId id="1407" r:id="rId175"/>
    <p:sldId id="1409" r:id="rId176"/>
    <p:sldId id="1410" r:id="rId177"/>
    <p:sldId id="1411" r:id="rId178"/>
    <p:sldId id="1412" r:id="rId179"/>
    <p:sldId id="1413" r:id="rId180"/>
    <p:sldId id="1408" r:id="rId181"/>
    <p:sldId id="1414" r:id="rId182"/>
    <p:sldId id="1415" r:id="rId183"/>
    <p:sldId id="1416" r:id="rId184"/>
    <p:sldId id="406" r:id="rId185"/>
    <p:sldId id="1067" r:id="rId186"/>
    <p:sldId id="1068" r:id="rId187"/>
    <p:sldId id="267" r:id="rId188"/>
    <p:sldId id="1069" r:id="rId189"/>
    <p:sldId id="277" r:id="rId190"/>
    <p:sldId id="351" r:id="rId191"/>
    <p:sldId id="276" r:id="rId192"/>
    <p:sldId id="349" r:id="rId193"/>
    <p:sldId id="350" r:id="rId194"/>
  </p:sldIdLst>
  <p:sldSz cx="9144000" cy="5715000" type="screen16x10"/>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145"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291"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435"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581"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5725" algn="l" defTabSz="914291" rtl="0" eaLnBrk="1" latinLnBrk="0" hangingPunct="1">
      <a:defRPr sz="2400" kern="1200">
        <a:solidFill>
          <a:schemeClr val="tx1"/>
        </a:solidFill>
        <a:latin typeface="Arial" pitchFamily="34" charset="0"/>
        <a:ea typeface="MS PGothic" pitchFamily="34" charset="-128"/>
        <a:cs typeface="+mn-cs"/>
      </a:defRPr>
    </a:lvl6pPr>
    <a:lvl7pPr marL="2742870" algn="l" defTabSz="914291" rtl="0" eaLnBrk="1" latinLnBrk="0" hangingPunct="1">
      <a:defRPr sz="2400" kern="1200">
        <a:solidFill>
          <a:schemeClr val="tx1"/>
        </a:solidFill>
        <a:latin typeface="Arial" pitchFamily="34" charset="0"/>
        <a:ea typeface="MS PGothic" pitchFamily="34" charset="-128"/>
        <a:cs typeface="+mn-cs"/>
      </a:defRPr>
    </a:lvl7pPr>
    <a:lvl8pPr marL="3200016" algn="l" defTabSz="914291" rtl="0" eaLnBrk="1" latinLnBrk="0" hangingPunct="1">
      <a:defRPr sz="2400" kern="1200">
        <a:solidFill>
          <a:schemeClr val="tx1"/>
        </a:solidFill>
        <a:latin typeface="Arial" pitchFamily="34" charset="0"/>
        <a:ea typeface="MS PGothic" pitchFamily="34" charset="-128"/>
        <a:cs typeface="+mn-cs"/>
      </a:defRPr>
    </a:lvl8pPr>
    <a:lvl9pPr marL="3657162" algn="l" defTabSz="914291" rtl="0" eaLnBrk="1" latinLnBrk="0" hangingPunct="1">
      <a:defRPr sz="2400"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Stan's Section" id="{DD7C5F51-FCC2-874D-81DB-E67D2D033AEE}">
          <p14:sldIdLst>
            <p14:sldId id="1387"/>
            <p14:sldId id="484"/>
            <p14:sldId id="486"/>
            <p14:sldId id="1391"/>
            <p14:sldId id="1392"/>
            <p14:sldId id="1393"/>
            <p14:sldId id="1394"/>
            <p14:sldId id="1395"/>
            <p14:sldId id="1396"/>
            <p14:sldId id="1397"/>
            <p14:sldId id="1398"/>
            <p14:sldId id="1399"/>
            <p14:sldId id="1400"/>
            <p14:sldId id="1401"/>
            <p14:sldId id="1402"/>
            <p14:sldId id="1403"/>
            <p14:sldId id="1404"/>
            <p14:sldId id="1405"/>
            <p14:sldId id="1080"/>
            <p14:sldId id="479"/>
            <p14:sldId id="457"/>
            <p14:sldId id="461"/>
            <p14:sldId id="481"/>
            <p14:sldId id="480"/>
            <p14:sldId id="477"/>
            <p14:sldId id="478"/>
            <p14:sldId id="470"/>
            <p14:sldId id="471"/>
            <p14:sldId id="466"/>
            <p14:sldId id="472"/>
            <p14:sldId id="1081"/>
            <p14:sldId id="398"/>
            <p14:sldId id="399"/>
            <p14:sldId id="401"/>
            <p14:sldId id="400"/>
            <p14:sldId id="402"/>
            <p14:sldId id="1070"/>
            <p14:sldId id="1388"/>
            <p14:sldId id="1389"/>
            <p14:sldId id="1072"/>
            <p14:sldId id="1073"/>
            <p14:sldId id="1074"/>
            <p14:sldId id="262"/>
            <p14:sldId id="263"/>
            <p14:sldId id="1075"/>
            <p14:sldId id="265"/>
            <p14:sldId id="266"/>
            <p14:sldId id="1076"/>
            <p14:sldId id="268"/>
            <p14:sldId id="269"/>
            <p14:sldId id="270"/>
            <p14:sldId id="271"/>
            <p14:sldId id="272"/>
            <p14:sldId id="273"/>
            <p14:sldId id="274"/>
            <p14:sldId id="275"/>
            <p14:sldId id="1077"/>
            <p14:sldId id="1078"/>
            <p14:sldId id="1079"/>
            <p14:sldId id="279"/>
            <p14:sldId id="280"/>
            <p14:sldId id="281"/>
            <p14:sldId id="1082"/>
            <p14:sldId id="1083"/>
            <p14:sldId id="1051"/>
            <p14:sldId id="1052"/>
            <p14:sldId id="1084"/>
            <p14:sldId id="1085"/>
            <p14:sldId id="1087"/>
            <p14:sldId id="1088"/>
            <p14:sldId id="1025"/>
            <p14:sldId id="1059"/>
            <p14:sldId id="1064"/>
            <p14:sldId id="1089"/>
            <p14:sldId id="1090"/>
            <p14:sldId id="1091"/>
            <p14:sldId id="1092"/>
            <p14:sldId id="1026"/>
            <p14:sldId id="1093"/>
            <p14:sldId id="1094"/>
            <p14:sldId id="1095"/>
            <p14:sldId id="1096"/>
            <p14:sldId id="1097"/>
            <p14:sldId id="1033"/>
            <p14:sldId id="1098"/>
            <p14:sldId id="1099"/>
            <p14:sldId id="1034"/>
            <p14:sldId id="1100"/>
            <p14:sldId id="1101"/>
            <p14:sldId id="1032"/>
            <p14:sldId id="1102"/>
            <p14:sldId id="1103"/>
            <p14:sldId id="1104"/>
            <p14:sldId id="1105"/>
            <p14:sldId id="1106"/>
            <p14:sldId id="1107"/>
            <p14:sldId id="1108"/>
            <p14:sldId id="1378"/>
            <p14:sldId id="1379"/>
            <p14:sldId id="352"/>
            <p14:sldId id="1304"/>
            <p14:sldId id="1380"/>
            <p14:sldId id="1317"/>
            <p14:sldId id="356"/>
            <p14:sldId id="353"/>
            <p14:sldId id="1381"/>
            <p14:sldId id="1326"/>
            <p14:sldId id="1327"/>
            <p14:sldId id="1318"/>
            <p14:sldId id="1382"/>
            <p14:sldId id="1308"/>
            <p14:sldId id="1319"/>
            <p14:sldId id="360"/>
            <p14:sldId id="1383"/>
            <p14:sldId id="1355"/>
            <p14:sldId id="1348"/>
            <p14:sldId id="1350"/>
            <p14:sldId id="1351"/>
            <p14:sldId id="1352"/>
            <p14:sldId id="1354"/>
            <p14:sldId id="1356"/>
            <p14:sldId id="1357"/>
            <p14:sldId id="1358"/>
            <p14:sldId id="1359"/>
            <p14:sldId id="1384"/>
            <p14:sldId id="1360"/>
            <p14:sldId id="1361"/>
            <p14:sldId id="1367"/>
            <p14:sldId id="1377"/>
            <p14:sldId id="1368"/>
            <p14:sldId id="1370"/>
            <p14:sldId id="1373"/>
            <p14:sldId id="1369"/>
            <p14:sldId id="1371"/>
            <p14:sldId id="1372"/>
            <p14:sldId id="1385"/>
            <p14:sldId id="775"/>
            <p14:sldId id="1386"/>
            <p14:sldId id="364"/>
            <p14:sldId id="389"/>
            <p14:sldId id="388"/>
            <p14:sldId id="391"/>
            <p14:sldId id="374"/>
            <p14:sldId id="376"/>
            <p14:sldId id="396"/>
            <p14:sldId id="405"/>
            <p14:sldId id="407"/>
            <p14:sldId id="397"/>
            <p14:sldId id="408"/>
            <p14:sldId id="410"/>
            <p14:sldId id="411"/>
            <p14:sldId id="413"/>
            <p14:sldId id="258"/>
            <p14:sldId id="1055"/>
            <p14:sldId id="1062"/>
            <p14:sldId id="1057"/>
            <p14:sldId id="1058"/>
            <p14:sldId id="1061"/>
            <p14:sldId id="1056"/>
            <p14:sldId id="1060"/>
            <p14:sldId id="1065"/>
            <p14:sldId id="1063"/>
            <p14:sldId id="256"/>
            <p14:sldId id="260"/>
            <p14:sldId id="1066"/>
            <p14:sldId id="259"/>
            <p14:sldId id="261"/>
            <p14:sldId id="278"/>
            <p14:sldId id="264"/>
            <p14:sldId id="1406"/>
            <p14:sldId id="1407"/>
            <p14:sldId id="1409"/>
            <p14:sldId id="1410"/>
            <p14:sldId id="1411"/>
            <p14:sldId id="1412"/>
            <p14:sldId id="1413"/>
            <p14:sldId id="1408"/>
            <p14:sldId id="1414"/>
            <p14:sldId id="1415"/>
            <p14:sldId id="1416"/>
            <p14:sldId id="406"/>
            <p14:sldId id="1067"/>
            <p14:sldId id="1068"/>
            <p14:sldId id="267"/>
            <p14:sldId id="1069"/>
            <p14:sldId id="277"/>
            <p14:sldId id="351"/>
            <p14:sldId id="276"/>
            <p14:sldId id="349"/>
            <p14:sldId id="350"/>
          </p14:sldIdLst>
        </p14:section>
      </p14:sectionLst>
    </p:ex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guide id="9" orient="horz" pos="1800">
          <p15:clr>
            <a:srgbClr val="A4A3A4"/>
          </p15:clr>
        </p15:guide>
        <p15:guide id="10" orient="horz" pos="778">
          <p15:clr>
            <a:srgbClr val="A4A3A4"/>
          </p15:clr>
        </p15:guide>
        <p15:guide id="11" orient="horz" pos="504">
          <p15:clr>
            <a:srgbClr val="A4A3A4"/>
          </p15:clr>
        </p15:guide>
        <p15:guide id="12" pos="347">
          <p15:clr>
            <a:srgbClr val="A4A3A4"/>
          </p15:clr>
        </p15:guide>
        <p15:guide id="13" pos="5588">
          <p15:clr>
            <a:srgbClr val="A4A3A4"/>
          </p15:clr>
        </p15:guide>
        <p15:guide id="14" pos="161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40A"/>
    <a:srgbClr val="0E2874"/>
    <a:srgbClr val="727274"/>
    <a:srgbClr val="214AAF"/>
    <a:srgbClr val="011D6C"/>
    <a:srgbClr val="CB333B"/>
    <a:srgbClr val="63B487"/>
    <a:srgbClr val="409171"/>
    <a:srgbClr val="35A37C"/>
    <a:srgbClr val="F77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84265-3888-4ACA-ABE8-4E50162229C1}" v="253" dt="2020-04-10T02:24:41.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97" autoAdjust="0"/>
    <p:restoredTop sz="76892" autoAdjust="0"/>
  </p:normalViewPr>
  <p:slideViewPr>
    <p:cSldViewPr snapToGrid="0">
      <p:cViewPr varScale="1">
        <p:scale>
          <a:sx n="79" d="100"/>
          <a:sy n="79" d="100"/>
        </p:scale>
        <p:origin x="965" y="62"/>
      </p:cViewPr>
      <p:guideLst>
        <p:guide orient="horz" pos="1620"/>
        <p:guide orient="horz" pos="700"/>
        <p:guide orient="horz" pos="454"/>
        <p:guide pos="2880"/>
        <p:guide pos="346"/>
        <p:guide pos="576"/>
        <p:guide pos="5587"/>
        <p:guide pos="1613"/>
        <p:guide orient="horz" pos="1800"/>
        <p:guide orient="horz" pos="778"/>
        <p:guide orient="horz" pos="504"/>
        <p:guide pos="347"/>
        <p:guide pos="5588"/>
        <p:guide pos="1612"/>
      </p:guideLst>
    </p:cSldViewPr>
  </p:slideViewPr>
  <p:outlineViewPr>
    <p:cViewPr>
      <p:scale>
        <a:sx n="33" d="100"/>
        <a:sy n="33" d="100"/>
      </p:scale>
      <p:origin x="0" y="46491"/>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handoutMaster" Target="handoutMasters/handoutMaster1.xml"/><Relationship Id="rId200"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commentAuthors" Target="commentAuthors.xml"/><Relationship Id="rId201"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presProps" Target="presProps.xml"/><Relationship Id="rId172" Type="http://schemas.openxmlformats.org/officeDocument/2006/relationships/slide" Target="slides/slide168.xml"/><Relationship Id="rId193" Type="http://schemas.openxmlformats.org/officeDocument/2006/relationships/slide" Target="slides/slide189.xml"/><Relationship Id="rId202"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notesMaster" Target="notesMasters/notesMaster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twani, Shilpa" userId="8a765706-a469-4676-8c96-79590ec33017" providerId="ADAL" clId="{498E2C17-4E7F-4756-9968-B96756CB0EBA}"/>
    <pc:docChg chg="undo custSel addSld delSld modSld sldOrd modSection">
      <pc:chgData name="Ratwani, Shilpa" userId="8a765706-a469-4676-8c96-79590ec33017" providerId="ADAL" clId="{498E2C17-4E7F-4756-9968-B96756CB0EBA}" dt="2020-04-10T02:24:49.363" v="3668" actId="1036"/>
      <pc:docMkLst>
        <pc:docMk/>
      </pc:docMkLst>
      <pc:sldChg chg="modSp add del">
        <pc:chgData name="Ratwani, Shilpa" userId="8a765706-a469-4676-8c96-79590ec33017" providerId="ADAL" clId="{498E2C17-4E7F-4756-9968-B96756CB0EBA}" dt="2020-04-10T02:21:12.183" v="3622" actId="255"/>
        <pc:sldMkLst>
          <pc:docMk/>
          <pc:sldMk cId="3731314481" sldId="256"/>
        </pc:sldMkLst>
        <pc:spChg chg="mod">
          <ac:chgData name="Ratwani, Shilpa" userId="8a765706-a469-4676-8c96-79590ec33017" providerId="ADAL" clId="{498E2C17-4E7F-4756-9968-B96756CB0EBA}" dt="2020-04-10T01:33:56.159" v="2838" actId="20577"/>
          <ac:spMkLst>
            <pc:docMk/>
            <pc:sldMk cId="3731314481" sldId="256"/>
            <ac:spMk id="2" creationId="{0085C557-8704-4AB5-99BC-371297BEF4E1}"/>
          </ac:spMkLst>
        </pc:spChg>
        <pc:spChg chg="mod">
          <ac:chgData name="Ratwani, Shilpa" userId="8a765706-a469-4676-8c96-79590ec33017" providerId="ADAL" clId="{498E2C17-4E7F-4756-9968-B96756CB0EBA}" dt="2020-04-10T02:21:12.183" v="3622" actId="255"/>
          <ac:spMkLst>
            <pc:docMk/>
            <pc:sldMk cId="3731314481" sldId="256"/>
            <ac:spMk id="3" creationId="{DCE0B543-CF53-47B6-A158-40262AF8BB8B}"/>
          </ac:spMkLst>
        </pc:spChg>
      </pc:sldChg>
      <pc:sldChg chg="modSp add del">
        <pc:chgData name="Ratwani, Shilpa" userId="8a765706-a469-4676-8c96-79590ec33017" providerId="ADAL" clId="{498E2C17-4E7F-4756-9968-B96756CB0EBA}" dt="2020-04-09T02:25:34.703" v="338" actId="2696"/>
        <pc:sldMkLst>
          <pc:docMk/>
          <pc:sldMk cId="0" sldId="257"/>
        </pc:sldMkLst>
        <pc:spChg chg="mod">
          <ac:chgData name="Ratwani, Shilpa" userId="8a765706-a469-4676-8c96-79590ec33017" providerId="ADAL" clId="{498E2C17-4E7F-4756-9968-B96756CB0EBA}" dt="2020-04-09T02:24:35.521" v="329" actId="27636"/>
          <ac:spMkLst>
            <pc:docMk/>
            <pc:sldMk cId="0" sldId="257"/>
            <ac:spMk id="122" creationId="{00000000-0000-0000-0000-000000000000}"/>
          </ac:spMkLst>
        </pc:spChg>
        <pc:spChg chg="mod">
          <ac:chgData name="Ratwani, Shilpa" userId="8a765706-a469-4676-8c96-79590ec33017" providerId="ADAL" clId="{498E2C17-4E7F-4756-9968-B96756CB0EBA}" dt="2020-04-09T02:24:43.787" v="331" actId="27636"/>
          <ac:spMkLst>
            <pc:docMk/>
            <pc:sldMk cId="0" sldId="257"/>
            <ac:spMk id="123" creationId="{00000000-0000-0000-0000-000000000000}"/>
          </ac:spMkLst>
        </pc:spChg>
      </pc:sldChg>
      <pc:sldChg chg="modSp add del">
        <pc:chgData name="Ratwani, Shilpa" userId="8a765706-a469-4676-8c96-79590ec33017" providerId="ADAL" clId="{498E2C17-4E7F-4756-9968-B96756CB0EBA}" dt="2020-04-10T02:20:07.171" v="3614" actId="1076"/>
        <pc:sldMkLst>
          <pc:docMk/>
          <pc:sldMk cId="2522728567" sldId="258"/>
        </pc:sldMkLst>
        <pc:spChg chg="mod">
          <ac:chgData name="Ratwani, Shilpa" userId="8a765706-a469-4676-8c96-79590ec33017" providerId="ADAL" clId="{498E2C17-4E7F-4756-9968-B96756CB0EBA}" dt="2020-04-10T02:20:07.171" v="3614" actId="1076"/>
          <ac:spMkLst>
            <pc:docMk/>
            <pc:sldMk cId="2522728567" sldId="258"/>
            <ac:spMk id="2" creationId="{00000000-0000-0000-0000-000000000000}"/>
          </ac:spMkLst>
        </pc:spChg>
        <pc:spChg chg="mod">
          <ac:chgData name="Ratwani, Shilpa" userId="8a765706-a469-4676-8c96-79590ec33017" providerId="ADAL" clId="{498E2C17-4E7F-4756-9968-B96756CB0EBA}" dt="2020-04-10T02:19:54.615" v="3611" actId="255"/>
          <ac:spMkLst>
            <pc:docMk/>
            <pc:sldMk cId="2522728567" sldId="258"/>
            <ac:spMk id="7" creationId="{00000000-0000-0000-0000-000000000000}"/>
          </ac:spMkLst>
        </pc:spChg>
      </pc:sldChg>
      <pc:sldChg chg="modSp add del">
        <pc:chgData name="Ratwani, Shilpa" userId="8a765706-a469-4676-8c96-79590ec33017" providerId="ADAL" clId="{498E2C17-4E7F-4756-9968-B96756CB0EBA}" dt="2020-04-10T01:36:47.095" v="2980" actId="1035"/>
        <pc:sldMkLst>
          <pc:docMk/>
          <pc:sldMk cId="2613454781" sldId="259"/>
        </pc:sldMkLst>
        <pc:spChg chg="mod">
          <ac:chgData name="Ratwani, Shilpa" userId="8a765706-a469-4676-8c96-79590ec33017" providerId="ADAL" clId="{498E2C17-4E7F-4756-9968-B96756CB0EBA}" dt="2020-04-10T01:35:18.798" v="2859" actId="20577"/>
          <ac:spMkLst>
            <pc:docMk/>
            <pc:sldMk cId="2613454781" sldId="259"/>
            <ac:spMk id="2" creationId="{9B22549D-CD82-4423-897C-019D726E557C}"/>
          </ac:spMkLst>
        </pc:spChg>
        <pc:spChg chg="mod">
          <ac:chgData name="Ratwani, Shilpa" userId="8a765706-a469-4676-8c96-79590ec33017" providerId="ADAL" clId="{498E2C17-4E7F-4756-9968-B96756CB0EBA}" dt="2020-04-10T01:35:37.242" v="2889" actId="1035"/>
          <ac:spMkLst>
            <pc:docMk/>
            <pc:sldMk cId="2613454781" sldId="259"/>
            <ac:spMk id="4" creationId="{AC3C6CEE-E0AB-4CB9-AC29-ABB76B4E95EB}"/>
          </ac:spMkLst>
        </pc:spChg>
        <pc:spChg chg="mod">
          <ac:chgData name="Ratwani, Shilpa" userId="8a765706-a469-4676-8c96-79590ec33017" providerId="ADAL" clId="{498E2C17-4E7F-4756-9968-B96756CB0EBA}" dt="2020-04-10T01:36:44.107" v="2971" actId="1076"/>
          <ac:spMkLst>
            <pc:docMk/>
            <pc:sldMk cId="2613454781" sldId="259"/>
            <ac:spMk id="6" creationId="{8E9DDBB5-AB07-443D-88C4-9DBD87E16AE9}"/>
          </ac:spMkLst>
        </pc:spChg>
        <pc:spChg chg="mod">
          <ac:chgData name="Ratwani, Shilpa" userId="8a765706-a469-4676-8c96-79590ec33017" providerId="ADAL" clId="{498E2C17-4E7F-4756-9968-B96756CB0EBA}" dt="2020-04-10T01:35:26.173" v="2861" actId="14100"/>
          <ac:spMkLst>
            <pc:docMk/>
            <pc:sldMk cId="2613454781" sldId="259"/>
            <ac:spMk id="7" creationId="{55D70934-2769-4CEE-9939-3D59F432F346}"/>
          </ac:spMkLst>
        </pc:spChg>
        <pc:spChg chg="mod">
          <ac:chgData name="Ratwani, Shilpa" userId="8a765706-a469-4676-8c96-79590ec33017" providerId="ADAL" clId="{498E2C17-4E7F-4756-9968-B96756CB0EBA}" dt="2020-04-10T01:35:42.512" v="2890" actId="14100"/>
          <ac:spMkLst>
            <pc:docMk/>
            <pc:sldMk cId="2613454781" sldId="259"/>
            <ac:spMk id="8" creationId="{EE76F7C8-8632-4480-9927-988724F12EE4}"/>
          </ac:spMkLst>
        </pc:spChg>
        <pc:spChg chg="mod">
          <ac:chgData name="Ratwani, Shilpa" userId="8a765706-a469-4676-8c96-79590ec33017" providerId="ADAL" clId="{498E2C17-4E7F-4756-9968-B96756CB0EBA}" dt="2020-04-10T01:35:50.532" v="2892" actId="1076"/>
          <ac:spMkLst>
            <pc:docMk/>
            <pc:sldMk cId="2613454781" sldId="259"/>
            <ac:spMk id="9" creationId="{C6961491-D52B-475A-9F35-964A93C00A4E}"/>
          </ac:spMkLst>
        </pc:spChg>
        <pc:spChg chg="mod">
          <ac:chgData name="Ratwani, Shilpa" userId="8a765706-a469-4676-8c96-79590ec33017" providerId="ADAL" clId="{498E2C17-4E7F-4756-9968-B96756CB0EBA}" dt="2020-04-10T01:36:47.095" v="2980" actId="1035"/>
          <ac:spMkLst>
            <pc:docMk/>
            <pc:sldMk cId="2613454781" sldId="259"/>
            <ac:spMk id="12" creationId="{051EE5B9-E098-49C6-A830-B19ECB5CBCF6}"/>
          </ac:spMkLst>
        </pc:spChg>
        <pc:spChg chg="mod">
          <ac:chgData name="Ratwani, Shilpa" userId="8a765706-a469-4676-8c96-79590ec33017" providerId="ADAL" clId="{498E2C17-4E7F-4756-9968-B96756CB0EBA}" dt="2020-04-10T01:36:22.915" v="2966" actId="1038"/>
          <ac:spMkLst>
            <pc:docMk/>
            <pc:sldMk cId="2613454781" sldId="259"/>
            <ac:spMk id="43" creationId="{332FA84C-751C-4FBC-892B-34DB5B452AF6}"/>
          </ac:spMkLst>
        </pc:spChg>
        <pc:spChg chg="mod">
          <ac:chgData name="Ratwani, Shilpa" userId="8a765706-a469-4676-8c96-79590ec33017" providerId="ADAL" clId="{498E2C17-4E7F-4756-9968-B96756CB0EBA}" dt="2020-04-10T01:35:59.968" v="2909" actId="1036"/>
          <ac:spMkLst>
            <pc:docMk/>
            <pc:sldMk cId="2613454781" sldId="259"/>
            <ac:spMk id="47" creationId="{AAB8BE1F-47D0-4339-B809-EAD1CFED5D89}"/>
          </ac:spMkLst>
        </pc:spChg>
        <pc:cxnChg chg="mod">
          <ac:chgData name="Ratwani, Shilpa" userId="8a765706-a469-4676-8c96-79590ec33017" providerId="ADAL" clId="{498E2C17-4E7F-4756-9968-B96756CB0EBA}" dt="2020-04-10T01:35:37.242" v="2889" actId="1035"/>
          <ac:cxnSpMkLst>
            <pc:docMk/>
            <pc:sldMk cId="2613454781" sldId="259"/>
            <ac:cxnSpMk id="13" creationId="{F3EDCAEB-1304-4848-BE8A-5D4D2295BAEC}"/>
          </ac:cxnSpMkLst>
        </pc:cxnChg>
        <pc:cxnChg chg="mod">
          <ac:chgData name="Ratwani, Shilpa" userId="8a765706-a469-4676-8c96-79590ec33017" providerId="ADAL" clId="{498E2C17-4E7F-4756-9968-B96756CB0EBA}" dt="2020-04-10T01:36:44.107" v="2971" actId="1076"/>
          <ac:cxnSpMkLst>
            <pc:docMk/>
            <pc:sldMk cId="2613454781" sldId="259"/>
            <ac:cxnSpMk id="14" creationId="{590784BE-B90D-4A81-9DDB-F3E31C2514BE}"/>
          </ac:cxnSpMkLst>
        </pc:cxnChg>
        <pc:cxnChg chg="mod">
          <ac:chgData name="Ratwani, Shilpa" userId="8a765706-a469-4676-8c96-79590ec33017" providerId="ADAL" clId="{498E2C17-4E7F-4756-9968-B96756CB0EBA}" dt="2020-04-10T01:36:47.095" v="2980" actId="1035"/>
          <ac:cxnSpMkLst>
            <pc:docMk/>
            <pc:sldMk cId="2613454781" sldId="259"/>
            <ac:cxnSpMk id="16" creationId="{5C61CE1F-89DA-4A70-AB82-F936EC450C65}"/>
          </ac:cxnSpMkLst>
        </pc:cxnChg>
        <pc:cxnChg chg="mod">
          <ac:chgData name="Ratwani, Shilpa" userId="8a765706-a469-4676-8c96-79590ec33017" providerId="ADAL" clId="{498E2C17-4E7F-4756-9968-B96756CB0EBA}" dt="2020-04-10T01:36:22.915" v="2966" actId="1038"/>
          <ac:cxnSpMkLst>
            <pc:docMk/>
            <pc:sldMk cId="2613454781" sldId="259"/>
            <ac:cxnSpMk id="45" creationId="{48D27988-4E67-419F-9D43-43DB3738A211}"/>
          </ac:cxnSpMkLst>
        </pc:cxnChg>
        <pc:cxnChg chg="mod">
          <ac:chgData name="Ratwani, Shilpa" userId="8a765706-a469-4676-8c96-79590ec33017" providerId="ADAL" clId="{498E2C17-4E7F-4756-9968-B96756CB0EBA}" dt="2020-04-10T01:35:59.968" v="2909" actId="1036"/>
          <ac:cxnSpMkLst>
            <pc:docMk/>
            <pc:sldMk cId="2613454781" sldId="259"/>
            <ac:cxnSpMk id="48" creationId="{82F1873F-0F0A-49E9-AA98-247EB5DE97C1}"/>
          </ac:cxnSpMkLst>
        </pc:cxnChg>
      </pc:sldChg>
      <pc:sldChg chg="modSp add del">
        <pc:chgData name="Ratwani, Shilpa" userId="8a765706-a469-4676-8c96-79590ec33017" providerId="ADAL" clId="{498E2C17-4E7F-4756-9968-B96756CB0EBA}" dt="2020-04-10T01:34:24.694" v="2841" actId="2711"/>
        <pc:sldMkLst>
          <pc:docMk/>
          <pc:sldMk cId="1479689963" sldId="260"/>
        </pc:sldMkLst>
        <pc:spChg chg="mod">
          <ac:chgData name="Ratwani, Shilpa" userId="8a765706-a469-4676-8c96-79590ec33017" providerId="ADAL" clId="{498E2C17-4E7F-4756-9968-B96756CB0EBA}" dt="2020-04-10T01:34:09.037" v="2839" actId="2711"/>
          <ac:spMkLst>
            <pc:docMk/>
            <pc:sldMk cId="1479689963" sldId="260"/>
            <ac:spMk id="2" creationId="{EECC2568-E673-4BF4-8EAA-AF2195BDB3BB}"/>
          </ac:spMkLst>
        </pc:spChg>
        <pc:spChg chg="mod">
          <ac:chgData name="Ratwani, Shilpa" userId="8a765706-a469-4676-8c96-79590ec33017" providerId="ADAL" clId="{498E2C17-4E7F-4756-9968-B96756CB0EBA}" dt="2020-04-10T01:34:17.138" v="2840" actId="2711"/>
          <ac:spMkLst>
            <pc:docMk/>
            <pc:sldMk cId="1479689963" sldId="260"/>
            <ac:spMk id="3" creationId="{2A4D6870-4CD4-4939-9645-16095AA10465}"/>
          </ac:spMkLst>
        </pc:spChg>
        <pc:spChg chg="mod">
          <ac:chgData name="Ratwani, Shilpa" userId="8a765706-a469-4676-8c96-79590ec33017" providerId="ADAL" clId="{498E2C17-4E7F-4756-9968-B96756CB0EBA}" dt="2020-04-10T01:34:24.694" v="2841" actId="2711"/>
          <ac:spMkLst>
            <pc:docMk/>
            <pc:sldMk cId="1479689963" sldId="260"/>
            <ac:spMk id="5" creationId="{3A0E8F7F-41EC-4321-B907-78A010C5C7C5}"/>
          </ac:spMkLst>
        </pc:spChg>
      </pc:sldChg>
      <pc:sldChg chg="modSp add del">
        <pc:chgData name="Ratwani, Shilpa" userId="8a765706-a469-4676-8c96-79590ec33017" providerId="ADAL" clId="{498E2C17-4E7F-4756-9968-B96756CB0EBA}" dt="2020-04-10T01:37:08.220" v="2982" actId="2711"/>
        <pc:sldMkLst>
          <pc:docMk/>
          <pc:sldMk cId="3762958032" sldId="261"/>
        </pc:sldMkLst>
        <pc:spChg chg="mod">
          <ac:chgData name="Ratwani, Shilpa" userId="8a765706-a469-4676-8c96-79590ec33017" providerId="ADAL" clId="{498E2C17-4E7F-4756-9968-B96756CB0EBA}" dt="2020-04-10T01:37:01.636" v="2981" actId="2711"/>
          <ac:spMkLst>
            <pc:docMk/>
            <pc:sldMk cId="3762958032" sldId="261"/>
            <ac:spMk id="2" creationId="{EECC2568-E673-4BF4-8EAA-AF2195BDB3BB}"/>
          </ac:spMkLst>
        </pc:spChg>
        <pc:spChg chg="mod">
          <ac:chgData name="Ratwani, Shilpa" userId="8a765706-a469-4676-8c96-79590ec33017" providerId="ADAL" clId="{498E2C17-4E7F-4756-9968-B96756CB0EBA}" dt="2020-04-10T01:37:08.220" v="2982" actId="2711"/>
          <ac:spMkLst>
            <pc:docMk/>
            <pc:sldMk cId="3762958032" sldId="261"/>
            <ac:spMk id="3" creationId="{2A4D6870-4CD4-4939-9645-16095AA10465}"/>
          </ac:spMkLst>
        </pc:spChg>
      </pc:sldChg>
      <pc:sldChg chg="modSp add del modTransition">
        <pc:chgData name="Ratwani, Shilpa" userId="8a765706-a469-4676-8c96-79590ec33017" providerId="ADAL" clId="{498E2C17-4E7F-4756-9968-B96756CB0EBA}" dt="2020-04-10T00:43:37.615" v="1128" actId="27636"/>
        <pc:sldMkLst>
          <pc:docMk/>
          <pc:sldMk cId="0" sldId="262"/>
        </pc:sldMkLst>
        <pc:spChg chg="mod">
          <ac:chgData name="Ratwani, Shilpa" userId="8a765706-a469-4676-8c96-79590ec33017" providerId="ADAL" clId="{498E2C17-4E7F-4756-9968-B96756CB0EBA}" dt="2020-04-09T02:29:53.954" v="378" actId="14100"/>
          <ac:spMkLst>
            <pc:docMk/>
            <pc:sldMk cId="0" sldId="262"/>
            <ac:spMk id="137" creationId="{00000000-0000-0000-0000-000000000000}"/>
          </ac:spMkLst>
        </pc:spChg>
        <pc:spChg chg="mod">
          <ac:chgData name="Ratwani, Shilpa" userId="8a765706-a469-4676-8c96-79590ec33017" providerId="ADAL" clId="{498E2C17-4E7F-4756-9968-B96756CB0EBA}" dt="2020-04-10T00:43:37.615" v="1128" actId="27636"/>
          <ac:spMkLst>
            <pc:docMk/>
            <pc:sldMk cId="0" sldId="262"/>
            <ac:spMk id="138" creationId="{00000000-0000-0000-0000-000000000000}"/>
          </ac:spMkLst>
        </pc:spChg>
      </pc:sldChg>
      <pc:sldChg chg="modSp add del modTransition">
        <pc:chgData name="Ratwani, Shilpa" userId="8a765706-a469-4676-8c96-79590ec33017" providerId="ADAL" clId="{498E2C17-4E7F-4756-9968-B96756CB0EBA}" dt="2020-04-10T00:44:16.120" v="1150" actId="1036"/>
        <pc:sldMkLst>
          <pc:docMk/>
          <pc:sldMk cId="0" sldId="263"/>
        </pc:sldMkLst>
        <pc:spChg chg="mod">
          <ac:chgData name="Ratwani, Shilpa" userId="8a765706-a469-4676-8c96-79590ec33017" providerId="ADAL" clId="{498E2C17-4E7F-4756-9968-B96756CB0EBA}" dt="2020-04-09T02:30:21.041" v="384" actId="14100"/>
          <ac:spMkLst>
            <pc:docMk/>
            <pc:sldMk cId="0" sldId="263"/>
            <ac:spMk id="140" creationId="{00000000-0000-0000-0000-000000000000}"/>
          </ac:spMkLst>
        </pc:spChg>
        <pc:spChg chg="mod">
          <ac:chgData name="Ratwani, Shilpa" userId="8a765706-a469-4676-8c96-79590ec33017" providerId="ADAL" clId="{498E2C17-4E7F-4756-9968-B96756CB0EBA}" dt="2020-04-10T00:44:16.120" v="1150" actId="1036"/>
          <ac:spMkLst>
            <pc:docMk/>
            <pc:sldMk cId="0" sldId="263"/>
            <ac:spMk id="141" creationId="{00000000-0000-0000-0000-000000000000}"/>
          </ac:spMkLst>
        </pc:spChg>
      </pc:sldChg>
      <pc:sldChg chg="modSp add del">
        <pc:chgData name="Ratwani, Shilpa" userId="8a765706-a469-4676-8c96-79590ec33017" providerId="ADAL" clId="{498E2C17-4E7F-4756-9968-B96756CB0EBA}" dt="2020-04-10T01:37:46.331" v="2989" actId="1076"/>
        <pc:sldMkLst>
          <pc:docMk/>
          <pc:sldMk cId="3345205393" sldId="264"/>
        </pc:sldMkLst>
        <pc:spChg chg="mod">
          <ac:chgData name="Ratwani, Shilpa" userId="8a765706-a469-4676-8c96-79590ec33017" providerId="ADAL" clId="{498E2C17-4E7F-4756-9968-B96756CB0EBA}" dt="2020-04-10T01:37:35.577" v="2986" actId="2711"/>
          <ac:spMkLst>
            <pc:docMk/>
            <pc:sldMk cId="3345205393" sldId="264"/>
            <ac:spMk id="2" creationId="{EECC2568-E673-4BF4-8EAA-AF2195BDB3BB}"/>
          </ac:spMkLst>
        </pc:spChg>
        <pc:spChg chg="mod">
          <ac:chgData name="Ratwani, Shilpa" userId="8a765706-a469-4676-8c96-79590ec33017" providerId="ADAL" clId="{498E2C17-4E7F-4756-9968-B96756CB0EBA}" dt="2020-04-10T01:37:46.331" v="2989" actId="1076"/>
          <ac:spMkLst>
            <pc:docMk/>
            <pc:sldMk cId="3345205393" sldId="264"/>
            <ac:spMk id="3" creationId="{2A4D6870-4CD4-4939-9645-16095AA10465}"/>
          </ac:spMkLst>
        </pc:spChg>
      </pc:sldChg>
      <pc:sldChg chg="modSp add del modTransition">
        <pc:chgData name="Ratwani, Shilpa" userId="8a765706-a469-4676-8c96-79590ec33017" providerId="ADAL" clId="{498E2C17-4E7F-4756-9968-B96756CB0EBA}" dt="2020-04-10T00:45:01.229" v="1186" actId="1036"/>
        <pc:sldMkLst>
          <pc:docMk/>
          <pc:sldMk cId="0" sldId="265"/>
        </pc:sldMkLst>
        <pc:spChg chg="mod">
          <ac:chgData name="Ratwani, Shilpa" userId="8a765706-a469-4676-8c96-79590ec33017" providerId="ADAL" clId="{498E2C17-4E7F-4756-9968-B96756CB0EBA}" dt="2020-04-10T00:45:01.229" v="1186" actId="1036"/>
          <ac:spMkLst>
            <pc:docMk/>
            <pc:sldMk cId="0" sldId="265"/>
            <ac:spMk id="146" creationId="{00000000-0000-0000-0000-000000000000}"/>
          </ac:spMkLst>
        </pc:spChg>
        <pc:spChg chg="mod">
          <ac:chgData name="Ratwani, Shilpa" userId="8a765706-a469-4676-8c96-79590ec33017" providerId="ADAL" clId="{498E2C17-4E7F-4756-9968-B96756CB0EBA}" dt="2020-04-10T00:44:56.181" v="1180" actId="1036"/>
          <ac:spMkLst>
            <pc:docMk/>
            <pc:sldMk cId="0" sldId="265"/>
            <ac:spMk id="147" creationId="{00000000-0000-0000-0000-000000000000}"/>
          </ac:spMkLst>
        </pc:spChg>
      </pc:sldChg>
      <pc:sldChg chg="modSp add del modTransition">
        <pc:chgData name="Ratwani, Shilpa" userId="8a765706-a469-4676-8c96-79590ec33017" providerId="ADAL" clId="{498E2C17-4E7F-4756-9968-B96756CB0EBA}" dt="2020-04-10T00:45:36.488" v="1233" actId="1035"/>
        <pc:sldMkLst>
          <pc:docMk/>
          <pc:sldMk cId="0" sldId="266"/>
        </pc:sldMkLst>
        <pc:spChg chg="mod">
          <ac:chgData name="Ratwani, Shilpa" userId="8a765706-a469-4676-8c96-79590ec33017" providerId="ADAL" clId="{498E2C17-4E7F-4756-9968-B96756CB0EBA}" dt="2020-04-09T02:31:53.657" v="418" actId="14100"/>
          <ac:spMkLst>
            <pc:docMk/>
            <pc:sldMk cId="0" sldId="266"/>
            <ac:spMk id="149" creationId="{00000000-0000-0000-0000-000000000000}"/>
          </ac:spMkLst>
        </pc:spChg>
        <pc:spChg chg="mod">
          <ac:chgData name="Ratwani, Shilpa" userId="8a765706-a469-4676-8c96-79590ec33017" providerId="ADAL" clId="{498E2C17-4E7F-4756-9968-B96756CB0EBA}" dt="2020-04-10T00:45:36.488" v="1233" actId="1035"/>
          <ac:spMkLst>
            <pc:docMk/>
            <pc:sldMk cId="0" sldId="266"/>
            <ac:spMk id="150" creationId="{00000000-0000-0000-0000-000000000000}"/>
          </ac:spMkLst>
        </pc:spChg>
      </pc:sldChg>
      <pc:sldChg chg="addSp delSp modSp add del modTransition">
        <pc:chgData name="Ratwani, Shilpa" userId="8a765706-a469-4676-8c96-79590ec33017" providerId="ADAL" clId="{498E2C17-4E7F-4756-9968-B96756CB0EBA}" dt="2020-04-10T02:23:42.626" v="3654" actId="255"/>
        <pc:sldMkLst>
          <pc:docMk/>
          <pc:sldMk cId="3647630280" sldId="267"/>
        </pc:sldMkLst>
        <pc:spChg chg="mod">
          <ac:chgData name="Ratwani, Shilpa" userId="8a765706-a469-4676-8c96-79590ec33017" providerId="ADAL" clId="{498E2C17-4E7F-4756-9968-B96756CB0EBA}" dt="2020-04-10T02:23:15.674" v="3650" actId="255"/>
          <ac:spMkLst>
            <pc:docMk/>
            <pc:sldMk cId="3647630280" sldId="267"/>
            <ac:spMk id="2" creationId="{00000000-0000-0000-0000-000000000000}"/>
          </ac:spMkLst>
        </pc:spChg>
        <pc:spChg chg="mod">
          <ac:chgData name="Ratwani, Shilpa" userId="8a765706-a469-4676-8c96-79590ec33017" providerId="ADAL" clId="{498E2C17-4E7F-4756-9968-B96756CB0EBA}" dt="2020-04-10T02:23:36.777" v="3653" actId="255"/>
          <ac:spMkLst>
            <pc:docMk/>
            <pc:sldMk cId="3647630280" sldId="267"/>
            <ac:spMk id="3" creationId="{00000000-0000-0000-0000-000000000000}"/>
          </ac:spMkLst>
        </pc:spChg>
        <pc:spChg chg="mod">
          <ac:chgData name="Ratwani, Shilpa" userId="8a765706-a469-4676-8c96-79590ec33017" providerId="ADAL" clId="{498E2C17-4E7F-4756-9968-B96756CB0EBA}" dt="2020-04-10T02:23:42.626" v="3654" actId="255"/>
          <ac:spMkLst>
            <pc:docMk/>
            <pc:sldMk cId="3647630280" sldId="267"/>
            <ac:spMk id="4" creationId="{00000000-0000-0000-0000-000000000000}"/>
          </ac:spMkLst>
        </pc:spChg>
        <pc:spChg chg="add del mod">
          <ac:chgData name="Ratwani, Shilpa" userId="8a765706-a469-4676-8c96-79590ec33017" providerId="ADAL" clId="{498E2C17-4E7F-4756-9968-B96756CB0EBA}" dt="2020-04-10T02:23:18.164" v="3651" actId="478"/>
          <ac:spMkLst>
            <pc:docMk/>
            <pc:sldMk cId="3647630280" sldId="267"/>
            <ac:spMk id="6" creationId="{101340C3-F8A6-4E2A-ADB6-944F75BDE2E6}"/>
          </ac:spMkLst>
        </pc:spChg>
        <pc:picChg chg="mod">
          <ac:chgData name="Ratwani, Shilpa" userId="8a765706-a469-4676-8c96-79590ec33017" providerId="ADAL" clId="{498E2C17-4E7F-4756-9968-B96756CB0EBA}" dt="2020-04-10T01:39:24.990" v="3004" actId="1076"/>
          <ac:picMkLst>
            <pc:docMk/>
            <pc:sldMk cId="3647630280" sldId="267"/>
            <ac:picMk id="5" creationId="{F882D28D-6FE5-4738-ADBA-E491D82F3AC1}"/>
          </ac:picMkLst>
        </pc:picChg>
      </pc:sldChg>
      <pc:sldChg chg="modSp add del modTransition">
        <pc:chgData name="Ratwani, Shilpa" userId="8a765706-a469-4676-8c96-79590ec33017" providerId="ADAL" clId="{498E2C17-4E7F-4756-9968-B96756CB0EBA}" dt="2020-04-10T00:46:31.968" v="1272" actId="1036"/>
        <pc:sldMkLst>
          <pc:docMk/>
          <pc:sldMk cId="0" sldId="268"/>
        </pc:sldMkLst>
        <pc:spChg chg="mod">
          <ac:chgData name="Ratwani, Shilpa" userId="8a765706-a469-4676-8c96-79590ec33017" providerId="ADAL" clId="{498E2C17-4E7F-4756-9968-B96756CB0EBA}" dt="2020-04-09T02:32:55.867" v="430" actId="14100"/>
          <ac:spMkLst>
            <pc:docMk/>
            <pc:sldMk cId="0" sldId="268"/>
            <ac:spMk id="155" creationId="{00000000-0000-0000-0000-000000000000}"/>
          </ac:spMkLst>
        </pc:spChg>
        <pc:spChg chg="mod">
          <ac:chgData name="Ratwani, Shilpa" userId="8a765706-a469-4676-8c96-79590ec33017" providerId="ADAL" clId="{498E2C17-4E7F-4756-9968-B96756CB0EBA}" dt="2020-04-10T00:46:31.968" v="1272" actId="1036"/>
          <ac:spMkLst>
            <pc:docMk/>
            <pc:sldMk cId="0" sldId="268"/>
            <ac:spMk id="156" creationId="{00000000-0000-0000-0000-000000000000}"/>
          </ac:spMkLst>
        </pc:spChg>
      </pc:sldChg>
      <pc:sldChg chg="modSp add del modTransition">
        <pc:chgData name="Ratwani, Shilpa" userId="8a765706-a469-4676-8c96-79590ec33017" providerId="ADAL" clId="{498E2C17-4E7F-4756-9968-B96756CB0EBA}" dt="2020-04-10T00:46:58.250" v="1293" actId="1036"/>
        <pc:sldMkLst>
          <pc:docMk/>
          <pc:sldMk cId="0" sldId="269"/>
        </pc:sldMkLst>
        <pc:spChg chg="mod">
          <ac:chgData name="Ratwani, Shilpa" userId="8a765706-a469-4676-8c96-79590ec33017" providerId="ADAL" clId="{498E2C17-4E7F-4756-9968-B96756CB0EBA}" dt="2020-04-09T02:33:24.583" v="450" actId="14100"/>
          <ac:spMkLst>
            <pc:docMk/>
            <pc:sldMk cId="0" sldId="269"/>
            <ac:spMk id="158" creationId="{00000000-0000-0000-0000-000000000000}"/>
          </ac:spMkLst>
        </pc:spChg>
        <pc:spChg chg="mod">
          <ac:chgData name="Ratwani, Shilpa" userId="8a765706-a469-4676-8c96-79590ec33017" providerId="ADAL" clId="{498E2C17-4E7F-4756-9968-B96756CB0EBA}" dt="2020-04-10T00:46:58.250" v="1293" actId="1036"/>
          <ac:spMkLst>
            <pc:docMk/>
            <pc:sldMk cId="0" sldId="269"/>
            <ac:spMk id="159" creationId="{00000000-0000-0000-0000-000000000000}"/>
          </ac:spMkLst>
        </pc:spChg>
      </pc:sldChg>
      <pc:sldChg chg="modSp add del modTransition">
        <pc:chgData name="Ratwani, Shilpa" userId="8a765706-a469-4676-8c96-79590ec33017" providerId="ADAL" clId="{498E2C17-4E7F-4756-9968-B96756CB0EBA}" dt="2020-04-10T00:47:23.717" v="1312" actId="1036"/>
        <pc:sldMkLst>
          <pc:docMk/>
          <pc:sldMk cId="0" sldId="270"/>
        </pc:sldMkLst>
        <pc:spChg chg="mod">
          <ac:chgData name="Ratwani, Shilpa" userId="8a765706-a469-4676-8c96-79590ec33017" providerId="ADAL" clId="{498E2C17-4E7F-4756-9968-B96756CB0EBA}" dt="2020-04-09T02:34:27.937" v="464" actId="27636"/>
          <ac:spMkLst>
            <pc:docMk/>
            <pc:sldMk cId="0" sldId="270"/>
            <ac:spMk id="161" creationId="{00000000-0000-0000-0000-000000000000}"/>
          </ac:spMkLst>
        </pc:spChg>
        <pc:spChg chg="mod">
          <ac:chgData name="Ratwani, Shilpa" userId="8a765706-a469-4676-8c96-79590ec33017" providerId="ADAL" clId="{498E2C17-4E7F-4756-9968-B96756CB0EBA}" dt="2020-04-10T00:47:23.717" v="1312" actId="1036"/>
          <ac:spMkLst>
            <pc:docMk/>
            <pc:sldMk cId="0" sldId="270"/>
            <ac:spMk id="162" creationId="{00000000-0000-0000-0000-000000000000}"/>
          </ac:spMkLst>
        </pc:spChg>
      </pc:sldChg>
      <pc:sldChg chg="modSp add del modTransition">
        <pc:chgData name="Ratwani, Shilpa" userId="8a765706-a469-4676-8c96-79590ec33017" providerId="ADAL" clId="{498E2C17-4E7F-4756-9968-B96756CB0EBA}" dt="2020-04-10T00:47:47.327" v="1329" actId="1036"/>
        <pc:sldMkLst>
          <pc:docMk/>
          <pc:sldMk cId="0" sldId="271"/>
        </pc:sldMkLst>
        <pc:spChg chg="mod">
          <ac:chgData name="Ratwani, Shilpa" userId="8a765706-a469-4676-8c96-79590ec33017" providerId="ADAL" clId="{498E2C17-4E7F-4756-9968-B96756CB0EBA}" dt="2020-04-09T11:37:54.970" v="468" actId="14100"/>
          <ac:spMkLst>
            <pc:docMk/>
            <pc:sldMk cId="0" sldId="271"/>
            <ac:spMk id="164" creationId="{00000000-0000-0000-0000-000000000000}"/>
          </ac:spMkLst>
        </pc:spChg>
        <pc:spChg chg="mod">
          <ac:chgData name="Ratwani, Shilpa" userId="8a765706-a469-4676-8c96-79590ec33017" providerId="ADAL" clId="{498E2C17-4E7F-4756-9968-B96756CB0EBA}" dt="2020-04-10T00:47:47.327" v="1329" actId="1036"/>
          <ac:spMkLst>
            <pc:docMk/>
            <pc:sldMk cId="0" sldId="271"/>
            <ac:spMk id="165" creationId="{00000000-0000-0000-0000-000000000000}"/>
          </ac:spMkLst>
        </pc:spChg>
      </pc:sldChg>
      <pc:sldChg chg="modSp add del modTransition">
        <pc:chgData name="Ratwani, Shilpa" userId="8a765706-a469-4676-8c96-79590ec33017" providerId="ADAL" clId="{498E2C17-4E7F-4756-9968-B96756CB0EBA}" dt="2020-04-10T00:48:27.953" v="1350" actId="1036"/>
        <pc:sldMkLst>
          <pc:docMk/>
          <pc:sldMk cId="0" sldId="272"/>
        </pc:sldMkLst>
        <pc:spChg chg="mod">
          <ac:chgData name="Ratwani, Shilpa" userId="8a765706-a469-4676-8c96-79590ec33017" providerId="ADAL" clId="{498E2C17-4E7F-4756-9968-B96756CB0EBA}" dt="2020-04-09T11:38:30.011" v="475" actId="14100"/>
          <ac:spMkLst>
            <pc:docMk/>
            <pc:sldMk cId="0" sldId="272"/>
            <ac:spMk id="167" creationId="{00000000-0000-0000-0000-000000000000}"/>
          </ac:spMkLst>
        </pc:spChg>
        <pc:spChg chg="mod">
          <ac:chgData name="Ratwani, Shilpa" userId="8a765706-a469-4676-8c96-79590ec33017" providerId="ADAL" clId="{498E2C17-4E7F-4756-9968-B96756CB0EBA}" dt="2020-04-10T00:48:27.953" v="1350" actId="1036"/>
          <ac:spMkLst>
            <pc:docMk/>
            <pc:sldMk cId="0" sldId="272"/>
            <ac:spMk id="168" creationId="{00000000-0000-0000-0000-000000000000}"/>
          </ac:spMkLst>
        </pc:spChg>
      </pc:sldChg>
      <pc:sldChg chg="modSp add del modTransition">
        <pc:chgData name="Ratwani, Shilpa" userId="8a765706-a469-4676-8c96-79590ec33017" providerId="ADAL" clId="{498E2C17-4E7F-4756-9968-B96756CB0EBA}" dt="2020-04-10T00:48:52.901" v="1368" actId="1036"/>
        <pc:sldMkLst>
          <pc:docMk/>
          <pc:sldMk cId="0" sldId="273"/>
        </pc:sldMkLst>
        <pc:spChg chg="mod">
          <ac:chgData name="Ratwani, Shilpa" userId="8a765706-a469-4676-8c96-79590ec33017" providerId="ADAL" clId="{498E2C17-4E7F-4756-9968-B96756CB0EBA}" dt="2020-04-09T11:39:07.542" v="482" actId="14100"/>
          <ac:spMkLst>
            <pc:docMk/>
            <pc:sldMk cId="0" sldId="273"/>
            <ac:spMk id="170" creationId="{00000000-0000-0000-0000-000000000000}"/>
          </ac:spMkLst>
        </pc:spChg>
        <pc:spChg chg="mod">
          <ac:chgData name="Ratwani, Shilpa" userId="8a765706-a469-4676-8c96-79590ec33017" providerId="ADAL" clId="{498E2C17-4E7F-4756-9968-B96756CB0EBA}" dt="2020-04-10T00:48:52.901" v="1368" actId="1036"/>
          <ac:spMkLst>
            <pc:docMk/>
            <pc:sldMk cId="0" sldId="273"/>
            <ac:spMk id="171" creationId="{00000000-0000-0000-0000-000000000000}"/>
          </ac:spMkLst>
        </pc:spChg>
      </pc:sldChg>
      <pc:sldChg chg="modSp add del modTransition">
        <pc:chgData name="Ratwani, Shilpa" userId="8a765706-a469-4676-8c96-79590ec33017" providerId="ADAL" clId="{498E2C17-4E7F-4756-9968-B96756CB0EBA}" dt="2020-04-10T02:05:27.279" v="3404" actId="1036"/>
        <pc:sldMkLst>
          <pc:docMk/>
          <pc:sldMk cId="0" sldId="274"/>
        </pc:sldMkLst>
        <pc:spChg chg="mod">
          <ac:chgData name="Ratwani, Shilpa" userId="8a765706-a469-4676-8c96-79590ec33017" providerId="ADAL" clId="{498E2C17-4E7F-4756-9968-B96756CB0EBA}" dt="2020-04-10T02:05:27.279" v="3404" actId="1036"/>
          <ac:spMkLst>
            <pc:docMk/>
            <pc:sldMk cId="0" sldId="274"/>
            <ac:spMk id="173" creationId="{00000000-0000-0000-0000-000000000000}"/>
          </ac:spMkLst>
        </pc:spChg>
        <pc:spChg chg="mod">
          <ac:chgData name="Ratwani, Shilpa" userId="8a765706-a469-4676-8c96-79590ec33017" providerId="ADAL" clId="{498E2C17-4E7F-4756-9968-B96756CB0EBA}" dt="2020-04-10T00:49:14.797" v="1387" actId="1036"/>
          <ac:spMkLst>
            <pc:docMk/>
            <pc:sldMk cId="0" sldId="274"/>
            <ac:spMk id="174" creationId="{00000000-0000-0000-0000-000000000000}"/>
          </ac:spMkLst>
        </pc:spChg>
      </pc:sldChg>
      <pc:sldChg chg="modSp add del modTransition">
        <pc:chgData name="Ratwani, Shilpa" userId="8a765706-a469-4676-8c96-79590ec33017" providerId="ADAL" clId="{498E2C17-4E7F-4756-9968-B96756CB0EBA}" dt="2020-04-10T00:49:42.598" v="1418" actId="1036"/>
        <pc:sldMkLst>
          <pc:docMk/>
          <pc:sldMk cId="0" sldId="275"/>
        </pc:sldMkLst>
        <pc:spChg chg="mod">
          <ac:chgData name="Ratwani, Shilpa" userId="8a765706-a469-4676-8c96-79590ec33017" providerId="ADAL" clId="{498E2C17-4E7F-4756-9968-B96756CB0EBA}" dt="2020-04-10T00:49:42.598" v="1418" actId="1036"/>
          <ac:spMkLst>
            <pc:docMk/>
            <pc:sldMk cId="0" sldId="275"/>
            <ac:spMk id="176" creationId="{00000000-0000-0000-0000-000000000000}"/>
          </ac:spMkLst>
        </pc:spChg>
        <pc:spChg chg="mod">
          <ac:chgData name="Ratwani, Shilpa" userId="8a765706-a469-4676-8c96-79590ec33017" providerId="ADAL" clId="{498E2C17-4E7F-4756-9968-B96756CB0EBA}" dt="2020-04-10T00:49:36.768" v="1411" actId="1036"/>
          <ac:spMkLst>
            <pc:docMk/>
            <pc:sldMk cId="0" sldId="275"/>
            <ac:spMk id="177" creationId="{00000000-0000-0000-0000-000000000000}"/>
          </ac:spMkLst>
        </pc:spChg>
      </pc:sldChg>
      <pc:sldChg chg="modSp add del modTransition">
        <pc:chgData name="Ratwani, Shilpa" userId="8a765706-a469-4676-8c96-79590ec33017" providerId="ADAL" clId="{498E2C17-4E7F-4756-9968-B96756CB0EBA}" dt="2020-04-10T02:24:28.672" v="3663" actId="27636"/>
        <pc:sldMkLst>
          <pc:docMk/>
          <pc:sldMk cId="2603791488" sldId="276"/>
        </pc:sldMkLst>
        <pc:spChg chg="mod">
          <ac:chgData name="Ratwani, Shilpa" userId="8a765706-a469-4676-8c96-79590ec33017" providerId="ADAL" clId="{498E2C17-4E7F-4756-9968-B96756CB0EBA}" dt="2020-04-10T01:40:49.704" v="3018" actId="2711"/>
          <ac:spMkLst>
            <pc:docMk/>
            <pc:sldMk cId="2603791488" sldId="276"/>
            <ac:spMk id="2" creationId="{5D5EAEB2-A2D5-4445-B1BC-5BAF52FF41F0}"/>
          </ac:spMkLst>
        </pc:spChg>
        <pc:spChg chg="mod">
          <ac:chgData name="Ratwani, Shilpa" userId="8a765706-a469-4676-8c96-79590ec33017" providerId="ADAL" clId="{498E2C17-4E7F-4756-9968-B96756CB0EBA}" dt="2020-04-10T02:24:28.672" v="3663" actId="27636"/>
          <ac:spMkLst>
            <pc:docMk/>
            <pc:sldMk cId="2603791488" sldId="276"/>
            <ac:spMk id="3" creationId="{D849ED0D-933F-F541-BC75-BA12CD4F25C5}"/>
          </ac:spMkLst>
        </pc:spChg>
      </pc:sldChg>
      <pc:sldChg chg="modSp add del modTransition">
        <pc:chgData name="Ratwani, Shilpa" userId="8a765706-a469-4676-8c96-79590ec33017" providerId="ADAL" clId="{498E2C17-4E7F-4756-9968-B96756CB0EBA}" dt="2020-04-10T02:23:58.175" v="3656"/>
        <pc:sldMkLst>
          <pc:docMk/>
          <pc:sldMk cId="442183309" sldId="277"/>
        </pc:sldMkLst>
        <pc:spChg chg="mod">
          <ac:chgData name="Ratwani, Shilpa" userId="8a765706-a469-4676-8c96-79590ec33017" providerId="ADAL" clId="{498E2C17-4E7F-4756-9968-B96756CB0EBA}" dt="2020-04-10T01:40:21.274" v="3012" actId="2711"/>
          <ac:spMkLst>
            <pc:docMk/>
            <pc:sldMk cId="442183309" sldId="277"/>
            <ac:spMk id="4" creationId="{51CCE212-72A1-5140-A146-6468CCF139EC}"/>
          </ac:spMkLst>
        </pc:spChg>
        <pc:spChg chg="mod">
          <ac:chgData name="Ratwani, Shilpa" userId="8a765706-a469-4676-8c96-79590ec33017" providerId="ADAL" clId="{498E2C17-4E7F-4756-9968-B96756CB0EBA}" dt="2020-04-10T01:40:26.790" v="3013" actId="2711"/>
          <ac:spMkLst>
            <pc:docMk/>
            <pc:sldMk cId="442183309" sldId="277"/>
            <ac:spMk id="5" creationId="{388E0A8B-2B39-D243-AED7-1A6D14E74EE7}"/>
          </ac:spMkLst>
        </pc:spChg>
      </pc:sldChg>
      <pc:sldChg chg="modSp add del">
        <pc:chgData name="Ratwani, Shilpa" userId="8a765706-a469-4676-8c96-79590ec33017" providerId="ADAL" clId="{498E2C17-4E7F-4756-9968-B96756CB0EBA}" dt="2020-04-10T01:37:27.637" v="2985" actId="2711"/>
        <pc:sldMkLst>
          <pc:docMk/>
          <pc:sldMk cId="542974110" sldId="278"/>
        </pc:sldMkLst>
        <pc:spChg chg="mod">
          <ac:chgData name="Ratwani, Shilpa" userId="8a765706-a469-4676-8c96-79590ec33017" providerId="ADAL" clId="{498E2C17-4E7F-4756-9968-B96756CB0EBA}" dt="2020-04-10T01:37:21.625" v="2984" actId="2711"/>
          <ac:spMkLst>
            <pc:docMk/>
            <pc:sldMk cId="542974110" sldId="278"/>
            <ac:spMk id="2" creationId="{0F3554DB-C155-4793-B415-DCE00F1EA9BC}"/>
          </ac:spMkLst>
        </pc:spChg>
        <pc:spChg chg="mod">
          <ac:chgData name="Ratwani, Shilpa" userId="8a765706-a469-4676-8c96-79590ec33017" providerId="ADAL" clId="{498E2C17-4E7F-4756-9968-B96756CB0EBA}" dt="2020-04-10T01:37:27.637" v="2985" actId="2711"/>
          <ac:spMkLst>
            <pc:docMk/>
            <pc:sldMk cId="542974110" sldId="278"/>
            <ac:spMk id="3" creationId="{640C93BE-C140-45EE-B568-B199140A87AC}"/>
          </ac:spMkLst>
        </pc:spChg>
      </pc:sldChg>
      <pc:sldChg chg="modSp add del modTransition">
        <pc:chgData name="Ratwani, Shilpa" userId="8a765706-a469-4676-8c96-79590ec33017" providerId="ADAL" clId="{498E2C17-4E7F-4756-9968-B96756CB0EBA}" dt="2020-04-10T00:53:32.295" v="1510" actId="1036"/>
        <pc:sldMkLst>
          <pc:docMk/>
          <pc:sldMk cId="0" sldId="279"/>
        </pc:sldMkLst>
        <pc:spChg chg="mod">
          <ac:chgData name="Ratwani, Shilpa" userId="8a765706-a469-4676-8c96-79590ec33017" providerId="ADAL" clId="{498E2C17-4E7F-4756-9968-B96756CB0EBA}" dt="2020-04-09T11:45:00.539" v="528" actId="14100"/>
          <ac:spMkLst>
            <pc:docMk/>
            <pc:sldMk cId="0" sldId="279"/>
            <ac:spMk id="189" creationId="{00000000-0000-0000-0000-000000000000}"/>
          </ac:spMkLst>
        </pc:spChg>
        <pc:spChg chg="mod">
          <ac:chgData name="Ratwani, Shilpa" userId="8a765706-a469-4676-8c96-79590ec33017" providerId="ADAL" clId="{498E2C17-4E7F-4756-9968-B96756CB0EBA}" dt="2020-04-10T00:53:32.295" v="1510" actId="1036"/>
          <ac:spMkLst>
            <pc:docMk/>
            <pc:sldMk cId="0" sldId="279"/>
            <ac:spMk id="190" creationId="{00000000-0000-0000-0000-000000000000}"/>
          </ac:spMkLst>
        </pc:spChg>
      </pc:sldChg>
      <pc:sldChg chg="modSp add del modTransition">
        <pc:chgData name="Ratwani, Shilpa" userId="8a765706-a469-4676-8c96-79590ec33017" providerId="ADAL" clId="{498E2C17-4E7F-4756-9968-B96756CB0EBA}" dt="2020-04-10T00:53:51.922" v="1514" actId="1076"/>
        <pc:sldMkLst>
          <pc:docMk/>
          <pc:sldMk cId="0" sldId="280"/>
        </pc:sldMkLst>
        <pc:spChg chg="mod">
          <ac:chgData name="Ratwani, Shilpa" userId="8a765706-a469-4676-8c96-79590ec33017" providerId="ADAL" clId="{498E2C17-4E7F-4756-9968-B96756CB0EBA}" dt="2020-04-10T00:53:51.922" v="1514" actId="1076"/>
          <ac:spMkLst>
            <pc:docMk/>
            <pc:sldMk cId="0" sldId="280"/>
            <ac:spMk id="192" creationId="{00000000-0000-0000-0000-000000000000}"/>
          </ac:spMkLst>
        </pc:spChg>
        <pc:spChg chg="mod">
          <ac:chgData name="Ratwani, Shilpa" userId="8a765706-a469-4676-8c96-79590ec33017" providerId="ADAL" clId="{498E2C17-4E7F-4756-9968-B96756CB0EBA}" dt="2020-04-10T00:53:46.658" v="1513" actId="1076"/>
          <ac:spMkLst>
            <pc:docMk/>
            <pc:sldMk cId="0" sldId="280"/>
            <ac:spMk id="193" creationId="{00000000-0000-0000-0000-000000000000}"/>
          </ac:spMkLst>
        </pc:spChg>
      </pc:sldChg>
      <pc:sldChg chg="modSp add del modTransition">
        <pc:chgData name="Ratwani, Shilpa" userId="8a765706-a469-4676-8c96-79590ec33017" providerId="ADAL" clId="{498E2C17-4E7F-4756-9968-B96756CB0EBA}" dt="2020-04-10T00:54:00.178" v="1515"/>
        <pc:sldMkLst>
          <pc:docMk/>
          <pc:sldMk cId="0" sldId="281"/>
        </pc:sldMkLst>
        <pc:spChg chg="mod">
          <ac:chgData name="Ratwani, Shilpa" userId="8a765706-a469-4676-8c96-79590ec33017" providerId="ADAL" clId="{498E2C17-4E7F-4756-9968-B96756CB0EBA}" dt="2020-04-09T11:45:55.944" v="539" actId="27636"/>
          <ac:spMkLst>
            <pc:docMk/>
            <pc:sldMk cId="0" sldId="281"/>
            <ac:spMk id="195" creationId="{00000000-0000-0000-0000-000000000000}"/>
          </ac:spMkLst>
        </pc:spChg>
      </pc:sldChg>
      <pc:sldChg chg="add del">
        <pc:chgData name="Ratwani, Shilpa" userId="8a765706-a469-4676-8c96-79590ec33017" providerId="ADAL" clId="{498E2C17-4E7F-4756-9968-B96756CB0EBA}" dt="2020-04-10T00:54:07.656" v="1516" actId="2696"/>
        <pc:sldMkLst>
          <pc:docMk/>
          <pc:sldMk cId="0" sldId="282"/>
        </pc:sldMkLst>
      </pc:sldChg>
      <pc:sldChg chg="del">
        <pc:chgData name="Ratwani, Shilpa" userId="8a765706-a469-4676-8c96-79590ec33017" providerId="ADAL" clId="{498E2C17-4E7F-4756-9968-B96756CB0EBA}" dt="2020-04-09T02:05:52.345" v="103" actId="2696"/>
        <pc:sldMkLst>
          <pc:docMk/>
          <pc:sldMk cId="2640241328" sldId="289"/>
        </pc:sldMkLst>
      </pc:sldChg>
      <pc:sldChg chg="modSp add del modTransition">
        <pc:chgData name="Ratwani, Shilpa" userId="8a765706-a469-4676-8c96-79590ec33017" providerId="ADAL" clId="{498E2C17-4E7F-4756-9968-B96756CB0EBA}" dt="2020-04-10T02:24:36.101" v="3664"/>
        <pc:sldMkLst>
          <pc:docMk/>
          <pc:sldMk cId="1040221054" sldId="349"/>
        </pc:sldMkLst>
        <pc:spChg chg="mod">
          <ac:chgData name="Ratwani, Shilpa" userId="8a765706-a469-4676-8c96-79590ec33017" providerId="ADAL" clId="{498E2C17-4E7F-4756-9968-B96756CB0EBA}" dt="2020-04-10T01:41:04.475" v="3021" actId="2711"/>
          <ac:spMkLst>
            <pc:docMk/>
            <pc:sldMk cId="1040221054" sldId="349"/>
            <ac:spMk id="2" creationId="{3C5E9122-CBE3-1445-9F28-C22683850A4A}"/>
          </ac:spMkLst>
        </pc:spChg>
        <pc:spChg chg="mod">
          <ac:chgData name="Ratwani, Shilpa" userId="8a765706-a469-4676-8c96-79590ec33017" providerId="ADAL" clId="{498E2C17-4E7F-4756-9968-B96756CB0EBA}" dt="2020-04-10T01:41:11.487" v="3022" actId="2711"/>
          <ac:spMkLst>
            <pc:docMk/>
            <pc:sldMk cId="1040221054" sldId="349"/>
            <ac:spMk id="3" creationId="{0C38E05E-86CC-8340-8694-8ED45B7E4624}"/>
          </ac:spMkLst>
        </pc:spChg>
        <pc:spChg chg="mod">
          <ac:chgData name="Ratwani, Shilpa" userId="8a765706-a469-4676-8c96-79590ec33017" providerId="ADAL" clId="{498E2C17-4E7F-4756-9968-B96756CB0EBA}" dt="2020-04-10T01:41:15.833" v="3023" actId="1076"/>
          <ac:spMkLst>
            <pc:docMk/>
            <pc:sldMk cId="1040221054" sldId="349"/>
            <ac:spMk id="4" creationId="{3C9549C4-7C5D-4BA0-908E-E0F920B048BD}"/>
          </ac:spMkLst>
        </pc:spChg>
      </pc:sldChg>
      <pc:sldChg chg="modSp add del modTransition">
        <pc:chgData name="Ratwani, Shilpa" userId="8a765706-a469-4676-8c96-79590ec33017" providerId="ADAL" clId="{498E2C17-4E7F-4756-9968-B96756CB0EBA}" dt="2020-04-10T02:24:49.363" v="3668" actId="1036"/>
        <pc:sldMkLst>
          <pc:docMk/>
          <pc:sldMk cId="2027643087" sldId="350"/>
        </pc:sldMkLst>
        <pc:spChg chg="mod">
          <ac:chgData name="Ratwani, Shilpa" userId="8a765706-a469-4676-8c96-79590ec33017" providerId="ADAL" clId="{498E2C17-4E7F-4756-9968-B96756CB0EBA}" dt="2020-04-10T01:43:28.758" v="3024" actId="2711"/>
          <ac:spMkLst>
            <pc:docMk/>
            <pc:sldMk cId="2027643087" sldId="350"/>
            <ac:spMk id="2" creationId="{CB887FAC-9B3E-084C-B2EB-6BE2C9DD0A08}"/>
          </ac:spMkLst>
        </pc:spChg>
        <pc:spChg chg="mod">
          <ac:chgData name="Ratwani, Shilpa" userId="8a765706-a469-4676-8c96-79590ec33017" providerId="ADAL" clId="{498E2C17-4E7F-4756-9968-B96756CB0EBA}" dt="2020-04-10T02:24:41.796" v="3666" actId="27636"/>
          <ac:spMkLst>
            <pc:docMk/>
            <pc:sldMk cId="2027643087" sldId="350"/>
            <ac:spMk id="3" creationId="{505CD0AF-494E-EA4F-B802-98B654CBF4B2}"/>
          </ac:spMkLst>
        </pc:spChg>
        <pc:spChg chg="mod">
          <ac:chgData name="Ratwani, Shilpa" userId="8a765706-a469-4676-8c96-79590ec33017" providerId="ADAL" clId="{498E2C17-4E7F-4756-9968-B96756CB0EBA}" dt="2020-04-10T02:24:49.363" v="3668" actId="1036"/>
          <ac:spMkLst>
            <pc:docMk/>
            <pc:sldMk cId="2027643087" sldId="350"/>
            <ac:spMk id="4" creationId="{BAB87CFE-C239-4134-B9FC-AAB7C64D16D3}"/>
          </ac:spMkLst>
        </pc:spChg>
      </pc:sldChg>
      <pc:sldChg chg="modSp add del modTransition">
        <pc:chgData name="Ratwani, Shilpa" userId="8a765706-a469-4676-8c96-79590ec33017" providerId="ADAL" clId="{498E2C17-4E7F-4756-9968-B96756CB0EBA}" dt="2020-04-10T02:24:20.329" v="3661" actId="1076"/>
        <pc:sldMkLst>
          <pc:docMk/>
          <pc:sldMk cId="3159023647" sldId="351"/>
        </pc:sldMkLst>
        <pc:spChg chg="mod">
          <ac:chgData name="Ratwani, Shilpa" userId="8a765706-a469-4676-8c96-79590ec33017" providerId="ADAL" clId="{498E2C17-4E7F-4756-9968-B96756CB0EBA}" dt="2020-04-10T01:40:33.134" v="3014" actId="2711"/>
          <ac:spMkLst>
            <pc:docMk/>
            <pc:sldMk cId="3159023647" sldId="351"/>
            <ac:spMk id="4" creationId="{00FF8D1D-5887-B548-9214-83C0566B1FFE}"/>
          </ac:spMkLst>
        </pc:spChg>
        <pc:spChg chg="mod">
          <ac:chgData name="Ratwani, Shilpa" userId="8a765706-a469-4676-8c96-79590ec33017" providerId="ADAL" clId="{498E2C17-4E7F-4756-9968-B96756CB0EBA}" dt="2020-04-10T02:24:20.329" v="3661" actId="1076"/>
          <ac:spMkLst>
            <pc:docMk/>
            <pc:sldMk cId="3159023647" sldId="351"/>
            <ac:spMk id="5" creationId="{54F5AB56-A8CB-8A47-909E-42E04185D071}"/>
          </ac:spMkLst>
        </pc:spChg>
      </pc:sldChg>
      <pc:sldChg chg="delSp modSp add del">
        <pc:chgData name="Ratwani, Shilpa" userId="8a765706-a469-4676-8c96-79590ec33017" providerId="ADAL" clId="{498E2C17-4E7F-4756-9968-B96756CB0EBA}" dt="2020-04-10T02:13:19.046" v="3551" actId="255"/>
        <pc:sldMkLst>
          <pc:docMk/>
          <pc:sldMk cId="4245923689" sldId="352"/>
        </pc:sldMkLst>
        <pc:spChg chg="mod">
          <ac:chgData name="Ratwani, Shilpa" userId="8a765706-a469-4676-8c96-79590ec33017" providerId="ADAL" clId="{498E2C17-4E7F-4756-9968-B96756CB0EBA}" dt="2020-04-10T02:13:19.046" v="3551" actId="255"/>
          <ac:spMkLst>
            <pc:docMk/>
            <pc:sldMk cId="4245923689" sldId="352"/>
            <ac:spMk id="4" creationId="{00000000-0000-0000-0000-000000000000}"/>
          </ac:spMkLst>
        </pc:spChg>
        <pc:grpChg chg="del">
          <ac:chgData name="Ratwani, Shilpa" userId="8a765706-a469-4676-8c96-79590ec33017" providerId="ADAL" clId="{498E2C17-4E7F-4756-9968-B96756CB0EBA}" dt="2020-04-10T00:40:19.955" v="1079" actId="478"/>
          <ac:grpSpMkLst>
            <pc:docMk/>
            <pc:sldMk cId="4245923689" sldId="352"/>
            <ac:grpSpMk id="17" creationId="{00000000-0000-0000-0000-000000000000}"/>
          </ac:grpSpMkLst>
        </pc:grpChg>
      </pc:sldChg>
      <pc:sldChg chg="addSp delSp modSp add del">
        <pc:chgData name="Ratwani, Shilpa" userId="8a765706-a469-4676-8c96-79590ec33017" providerId="ADAL" clId="{498E2C17-4E7F-4756-9968-B96756CB0EBA}" dt="2020-04-10T02:14:29.998" v="3561" actId="122"/>
        <pc:sldMkLst>
          <pc:docMk/>
          <pc:sldMk cId="3529709146" sldId="353"/>
        </pc:sldMkLst>
        <pc:spChg chg="add del mod">
          <ac:chgData name="Ratwani, Shilpa" userId="8a765706-a469-4676-8c96-79590ec33017" providerId="ADAL" clId="{498E2C17-4E7F-4756-9968-B96756CB0EBA}" dt="2020-04-10T01:04:55.764" v="1839" actId="478"/>
          <ac:spMkLst>
            <pc:docMk/>
            <pc:sldMk cId="3529709146" sldId="353"/>
            <ac:spMk id="2" creationId="{CB875AEA-3452-4E3C-8191-3B121AEBD0B8}"/>
          </ac:spMkLst>
        </pc:spChg>
        <pc:spChg chg="mod">
          <ac:chgData name="Ratwani, Shilpa" userId="8a765706-a469-4676-8c96-79590ec33017" providerId="ADAL" clId="{498E2C17-4E7F-4756-9968-B96756CB0EBA}" dt="2020-04-10T02:14:29.998" v="3561" actId="122"/>
          <ac:spMkLst>
            <pc:docMk/>
            <pc:sldMk cId="3529709146" sldId="353"/>
            <ac:spMk id="3" creationId="{7791D4D5-EAE6-49AC-A6F7-50BF9F0694A2}"/>
          </ac:spMkLst>
        </pc:spChg>
        <pc:spChg chg="add del mod">
          <ac:chgData name="Ratwani, Shilpa" userId="8a765706-a469-4676-8c96-79590ec33017" providerId="ADAL" clId="{498E2C17-4E7F-4756-9968-B96756CB0EBA}" dt="2020-04-10T01:05:17.455" v="1843" actId="478"/>
          <ac:spMkLst>
            <pc:docMk/>
            <pc:sldMk cId="3529709146" sldId="353"/>
            <ac:spMk id="4" creationId="{A81073FA-3285-44D5-BE79-D012CEAD402F}"/>
          </ac:spMkLst>
        </pc:spChg>
        <pc:spChg chg="mod">
          <ac:chgData name="Ratwani, Shilpa" userId="8a765706-a469-4676-8c96-79590ec33017" providerId="ADAL" clId="{498E2C17-4E7F-4756-9968-B96756CB0EBA}" dt="2020-04-10T01:05:30.428" v="1844" actId="1076"/>
          <ac:spMkLst>
            <pc:docMk/>
            <pc:sldMk cId="3529709146" sldId="353"/>
            <ac:spMk id="5" creationId="{2A6DF67C-C7E2-4C0B-A1A0-EBCEAC7DF748}"/>
          </ac:spMkLst>
        </pc:spChg>
      </pc:sldChg>
      <pc:sldChg chg="add del">
        <pc:chgData name="Ratwani, Shilpa" userId="8a765706-a469-4676-8c96-79590ec33017" providerId="ADAL" clId="{498E2C17-4E7F-4756-9968-B96756CB0EBA}" dt="2020-04-10T01:44:04.390" v="3027" actId="2696"/>
        <pc:sldMkLst>
          <pc:docMk/>
          <pc:sldMk cId="4212118822" sldId="354"/>
        </pc:sldMkLst>
      </pc:sldChg>
      <pc:sldChg chg="modSp add del">
        <pc:chgData name="Ratwani, Shilpa" userId="8a765706-a469-4676-8c96-79590ec33017" providerId="ADAL" clId="{498E2C17-4E7F-4756-9968-B96756CB0EBA}" dt="2020-04-10T02:14:21.216" v="3559" actId="122"/>
        <pc:sldMkLst>
          <pc:docMk/>
          <pc:sldMk cId="1494243861" sldId="356"/>
        </pc:sldMkLst>
        <pc:spChg chg="mod">
          <ac:chgData name="Ratwani, Shilpa" userId="8a765706-a469-4676-8c96-79590ec33017" providerId="ADAL" clId="{498E2C17-4E7F-4756-9968-B96756CB0EBA}" dt="2020-04-10T02:14:21.216" v="3559" actId="122"/>
          <ac:spMkLst>
            <pc:docMk/>
            <pc:sldMk cId="1494243861" sldId="356"/>
            <ac:spMk id="4" creationId="{BECD533E-2132-4531-825A-E6C93D1F0E35}"/>
          </ac:spMkLst>
        </pc:spChg>
        <pc:spChg chg="mod">
          <ac:chgData name="Ratwani, Shilpa" userId="8a765706-a469-4676-8c96-79590ec33017" providerId="ADAL" clId="{498E2C17-4E7F-4756-9968-B96756CB0EBA}" dt="2020-04-10T01:04:43.311" v="1836" actId="20577"/>
          <ac:spMkLst>
            <pc:docMk/>
            <pc:sldMk cId="1494243861" sldId="356"/>
            <ac:spMk id="5" creationId="{A803F096-B11A-4429-A2A2-2B692ECC6AA6}"/>
          </ac:spMkLst>
        </pc:spChg>
      </pc:sldChg>
      <pc:sldChg chg="modSp add del">
        <pc:chgData name="Ratwani, Shilpa" userId="8a765706-a469-4676-8c96-79590ec33017" providerId="ADAL" clId="{498E2C17-4E7F-4756-9968-B96756CB0EBA}" dt="2020-04-10T02:15:59.270" v="3581" actId="20577"/>
        <pc:sldMkLst>
          <pc:docMk/>
          <pc:sldMk cId="3788365193" sldId="360"/>
        </pc:sldMkLst>
        <pc:spChg chg="mod">
          <ac:chgData name="Ratwani, Shilpa" userId="8a765706-a469-4676-8c96-79590ec33017" providerId="ADAL" clId="{498E2C17-4E7F-4756-9968-B96756CB0EBA}" dt="2020-04-10T02:15:59.270" v="3581" actId="20577"/>
          <ac:spMkLst>
            <pc:docMk/>
            <pc:sldMk cId="3788365193" sldId="360"/>
            <ac:spMk id="3" creationId="{4DEE62E2-F186-42A6-B0CD-B5275ECF1C9F}"/>
          </ac:spMkLst>
        </pc:spChg>
        <pc:spChg chg="mod">
          <ac:chgData name="Ratwani, Shilpa" userId="8a765706-a469-4676-8c96-79590ec33017" providerId="ADAL" clId="{498E2C17-4E7F-4756-9968-B96756CB0EBA}" dt="2020-04-10T01:09:01.513" v="1902" actId="1076"/>
          <ac:spMkLst>
            <pc:docMk/>
            <pc:sldMk cId="3788365193" sldId="360"/>
            <ac:spMk id="4" creationId="{844FB591-C577-48AE-BA98-7B4B3ECACFE6}"/>
          </ac:spMkLst>
        </pc:spChg>
      </pc:sldChg>
      <pc:sldChg chg="modSp add del">
        <pc:chgData name="Ratwani, Shilpa" userId="8a765706-a469-4676-8c96-79590ec33017" providerId="ADAL" clId="{498E2C17-4E7F-4756-9968-B96756CB0EBA}" dt="2020-04-10T02:19:11.832" v="3608" actId="27636"/>
        <pc:sldMkLst>
          <pc:docMk/>
          <pc:sldMk cId="3694573409" sldId="364"/>
        </pc:sldMkLst>
        <pc:spChg chg="mod">
          <ac:chgData name="Ratwani, Shilpa" userId="8a765706-a469-4676-8c96-79590ec33017" providerId="ADAL" clId="{498E2C17-4E7F-4756-9968-B96756CB0EBA}" dt="2020-04-10T01:25:08.834" v="2524" actId="27636"/>
          <ac:spMkLst>
            <pc:docMk/>
            <pc:sldMk cId="3694573409" sldId="364"/>
            <ac:spMk id="2" creationId="{00000000-0000-0000-0000-000000000000}"/>
          </ac:spMkLst>
        </pc:spChg>
        <pc:spChg chg="mod">
          <ac:chgData name="Ratwani, Shilpa" userId="8a765706-a469-4676-8c96-79590ec33017" providerId="ADAL" clId="{498E2C17-4E7F-4756-9968-B96756CB0EBA}" dt="2020-04-10T02:19:11.832" v="3608" actId="27636"/>
          <ac:spMkLst>
            <pc:docMk/>
            <pc:sldMk cId="3694573409" sldId="364"/>
            <ac:spMk id="3" creationId="{00000000-0000-0000-0000-000000000000}"/>
          </ac:spMkLst>
        </pc:spChg>
      </pc:sldChg>
      <pc:sldChg chg="modSp add del">
        <pc:chgData name="Ratwani, Shilpa" userId="8a765706-a469-4676-8c96-79590ec33017" providerId="ADAL" clId="{498E2C17-4E7F-4756-9968-B96756CB0EBA}" dt="2020-04-10T01:27:07.700" v="2575" actId="20577"/>
        <pc:sldMkLst>
          <pc:docMk/>
          <pc:sldMk cId="2100033118" sldId="374"/>
        </pc:sldMkLst>
        <pc:spChg chg="mod">
          <ac:chgData name="Ratwani, Shilpa" userId="8a765706-a469-4676-8c96-79590ec33017" providerId="ADAL" clId="{498E2C17-4E7F-4756-9968-B96756CB0EBA}" dt="2020-04-10T01:27:07.700" v="2575" actId="20577"/>
          <ac:spMkLst>
            <pc:docMk/>
            <pc:sldMk cId="2100033118" sldId="374"/>
            <ac:spMk id="15" creationId="{00000000-0000-0000-0000-000000000000}"/>
          </ac:spMkLst>
        </pc:spChg>
      </pc:sldChg>
      <pc:sldChg chg="modSp add del">
        <pc:chgData name="Ratwani, Shilpa" userId="8a765706-a469-4676-8c96-79590ec33017" providerId="ADAL" clId="{498E2C17-4E7F-4756-9968-B96756CB0EBA}" dt="2020-04-10T02:19:22.675" v="3609" actId="20577"/>
        <pc:sldMkLst>
          <pc:docMk/>
          <pc:sldMk cId="4138970190" sldId="376"/>
        </pc:sldMkLst>
        <pc:spChg chg="mod">
          <ac:chgData name="Ratwani, Shilpa" userId="8a765706-a469-4676-8c96-79590ec33017" providerId="ADAL" clId="{498E2C17-4E7F-4756-9968-B96756CB0EBA}" dt="2020-04-10T02:19:22.675" v="3609" actId="20577"/>
          <ac:spMkLst>
            <pc:docMk/>
            <pc:sldMk cId="4138970190" sldId="376"/>
            <ac:spMk id="2" creationId="{00000000-0000-0000-0000-000000000000}"/>
          </ac:spMkLst>
        </pc:spChg>
      </pc:sldChg>
      <pc:sldChg chg="modSp add del">
        <pc:chgData name="Ratwani, Shilpa" userId="8a765706-a469-4676-8c96-79590ec33017" providerId="ADAL" clId="{498E2C17-4E7F-4756-9968-B96756CB0EBA}" dt="2020-04-10T01:26:53.578" v="2573" actId="1076"/>
        <pc:sldMkLst>
          <pc:docMk/>
          <pc:sldMk cId="2848484957" sldId="388"/>
        </pc:sldMkLst>
        <pc:spChg chg="mod">
          <ac:chgData name="Ratwani, Shilpa" userId="8a765706-a469-4676-8c96-79590ec33017" providerId="ADAL" clId="{498E2C17-4E7F-4756-9968-B96756CB0EBA}" dt="2020-04-10T01:26:33.150" v="2557" actId="1036"/>
          <ac:spMkLst>
            <pc:docMk/>
            <pc:sldMk cId="2848484957" sldId="388"/>
            <ac:spMk id="10" creationId="{00000000-0000-0000-0000-000000000000}"/>
          </ac:spMkLst>
        </pc:spChg>
        <pc:spChg chg="mod">
          <ac:chgData name="Ratwani, Shilpa" userId="8a765706-a469-4676-8c96-79590ec33017" providerId="ADAL" clId="{498E2C17-4E7F-4756-9968-B96756CB0EBA}" dt="2020-04-10T01:26:33.150" v="2557" actId="1036"/>
          <ac:spMkLst>
            <pc:docMk/>
            <pc:sldMk cId="2848484957" sldId="388"/>
            <ac:spMk id="11" creationId="{00000000-0000-0000-0000-000000000000}"/>
          </ac:spMkLst>
        </pc:spChg>
        <pc:spChg chg="mod">
          <ac:chgData name="Ratwani, Shilpa" userId="8a765706-a469-4676-8c96-79590ec33017" providerId="ADAL" clId="{498E2C17-4E7F-4756-9968-B96756CB0EBA}" dt="2020-04-10T01:26:33.150" v="2557" actId="1036"/>
          <ac:spMkLst>
            <pc:docMk/>
            <pc:sldMk cId="2848484957" sldId="388"/>
            <ac:spMk id="12" creationId="{00000000-0000-0000-0000-000000000000}"/>
          </ac:spMkLst>
        </pc:spChg>
        <pc:spChg chg="mod">
          <ac:chgData name="Ratwani, Shilpa" userId="8a765706-a469-4676-8c96-79590ec33017" providerId="ADAL" clId="{498E2C17-4E7F-4756-9968-B96756CB0EBA}" dt="2020-04-10T01:26:33.150" v="2557" actId="1036"/>
          <ac:spMkLst>
            <pc:docMk/>
            <pc:sldMk cId="2848484957" sldId="388"/>
            <ac:spMk id="13" creationId="{00000000-0000-0000-0000-000000000000}"/>
          </ac:spMkLst>
        </pc:spChg>
        <pc:spChg chg="mod">
          <ac:chgData name="Ratwani, Shilpa" userId="8a765706-a469-4676-8c96-79590ec33017" providerId="ADAL" clId="{498E2C17-4E7F-4756-9968-B96756CB0EBA}" dt="2020-04-10T01:26:33.150" v="2557" actId="1036"/>
          <ac:spMkLst>
            <pc:docMk/>
            <pc:sldMk cId="2848484957" sldId="388"/>
            <ac:spMk id="14" creationId="{00000000-0000-0000-0000-000000000000}"/>
          </ac:spMkLst>
        </pc:spChg>
        <pc:spChg chg="mod">
          <ac:chgData name="Ratwani, Shilpa" userId="8a765706-a469-4676-8c96-79590ec33017" providerId="ADAL" clId="{498E2C17-4E7F-4756-9968-B96756CB0EBA}" dt="2020-04-10T01:26:33.150" v="2557" actId="1036"/>
          <ac:spMkLst>
            <pc:docMk/>
            <pc:sldMk cId="2848484957" sldId="388"/>
            <ac:spMk id="15" creationId="{00000000-0000-0000-0000-000000000000}"/>
          </ac:spMkLst>
        </pc:spChg>
        <pc:spChg chg="mod">
          <ac:chgData name="Ratwani, Shilpa" userId="8a765706-a469-4676-8c96-79590ec33017" providerId="ADAL" clId="{498E2C17-4E7F-4756-9968-B96756CB0EBA}" dt="2020-04-10T01:26:33.150" v="2557" actId="1036"/>
          <ac:spMkLst>
            <pc:docMk/>
            <pc:sldMk cId="2848484957" sldId="388"/>
            <ac:spMk id="16" creationId="{00000000-0000-0000-0000-000000000000}"/>
          </ac:spMkLst>
        </pc:spChg>
        <pc:spChg chg="mod">
          <ac:chgData name="Ratwani, Shilpa" userId="8a765706-a469-4676-8c96-79590ec33017" providerId="ADAL" clId="{498E2C17-4E7F-4756-9968-B96756CB0EBA}" dt="2020-04-10T01:26:33.150" v="2557" actId="1036"/>
          <ac:spMkLst>
            <pc:docMk/>
            <pc:sldMk cId="2848484957" sldId="388"/>
            <ac:spMk id="17" creationId="{00000000-0000-0000-0000-000000000000}"/>
          </ac:spMkLst>
        </pc:spChg>
        <pc:spChg chg="mod">
          <ac:chgData name="Ratwani, Shilpa" userId="8a765706-a469-4676-8c96-79590ec33017" providerId="ADAL" clId="{498E2C17-4E7F-4756-9968-B96756CB0EBA}" dt="2020-04-10T01:26:33.150" v="2557" actId="1036"/>
          <ac:spMkLst>
            <pc:docMk/>
            <pc:sldMk cId="2848484957" sldId="388"/>
            <ac:spMk id="18" creationId="{00000000-0000-0000-0000-000000000000}"/>
          </ac:spMkLst>
        </pc:spChg>
        <pc:spChg chg="mod">
          <ac:chgData name="Ratwani, Shilpa" userId="8a765706-a469-4676-8c96-79590ec33017" providerId="ADAL" clId="{498E2C17-4E7F-4756-9968-B96756CB0EBA}" dt="2020-04-10T01:26:33.150" v="2557" actId="1036"/>
          <ac:spMkLst>
            <pc:docMk/>
            <pc:sldMk cId="2848484957" sldId="388"/>
            <ac:spMk id="19" creationId="{00000000-0000-0000-0000-000000000000}"/>
          </ac:spMkLst>
        </pc:spChg>
        <pc:spChg chg="mod">
          <ac:chgData name="Ratwani, Shilpa" userId="8a765706-a469-4676-8c96-79590ec33017" providerId="ADAL" clId="{498E2C17-4E7F-4756-9968-B96756CB0EBA}" dt="2020-04-10T01:26:53.578" v="2573" actId="1076"/>
          <ac:spMkLst>
            <pc:docMk/>
            <pc:sldMk cId="2848484957" sldId="388"/>
            <ac:spMk id="22" creationId="{00000000-0000-0000-0000-000000000000}"/>
          </ac:spMkLst>
        </pc:spChg>
        <pc:picChg chg="mod">
          <ac:chgData name="Ratwani, Shilpa" userId="8a765706-a469-4676-8c96-79590ec33017" providerId="ADAL" clId="{498E2C17-4E7F-4756-9968-B96756CB0EBA}" dt="2020-04-10T01:26:33.150" v="2557" actId="1036"/>
          <ac:picMkLst>
            <pc:docMk/>
            <pc:sldMk cId="2848484957" sldId="388"/>
            <ac:picMk id="5" creationId="{00000000-0000-0000-0000-000000000000}"/>
          </ac:picMkLst>
        </pc:picChg>
        <pc:picChg chg="mod">
          <ac:chgData name="Ratwani, Shilpa" userId="8a765706-a469-4676-8c96-79590ec33017" providerId="ADAL" clId="{498E2C17-4E7F-4756-9968-B96756CB0EBA}" dt="2020-04-10T01:26:33.150" v="2557" actId="1036"/>
          <ac:picMkLst>
            <pc:docMk/>
            <pc:sldMk cId="2848484957" sldId="388"/>
            <ac:picMk id="6" creationId="{00000000-0000-0000-0000-000000000000}"/>
          </ac:picMkLst>
        </pc:picChg>
        <pc:picChg chg="mod">
          <ac:chgData name="Ratwani, Shilpa" userId="8a765706-a469-4676-8c96-79590ec33017" providerId="ADAL" clId="{498E2C17-4E7F-4756-9968-B96756CB0EBA}" dt="2020-04-10T01:26:33.150" v="2557" actId="1036"/>
          <ac:picMkLst>
            <pc:docMk/>
            <pc:sldMk cId="2848484957" sldId="388"/>
            <ac:picMk id="7" creationId="{00000000-0000-0000-0000-000000000000}"/>
          </ac:picMkLst>
        </pc:picChg>
        <pc:picChg chg="mod">
          <ac:chgData name="Ratwani, Shilpa" userId="8a765706-a469-4676-8c96-79590ec33017" providerId="ADAL" clId="{498E2C17-4E7F-4756-9968-B96756CB0EBA}" dt="2020-04-10T01:26:33.150" v="2557" actId="1036"/>
          <ac:picMkLst>
            <pc:docMk/>
            <pc:sldMk cId="2848484957" sldId="388"/>
            <ac:picMk id="8" creationId="{00000000-0000-0000-0000-000000000000}"/>
          </ac:picMkLst>
        </pc:picChg>
        <pc:picChg chg="mod">
          <ac:chgData name="Ratwani, Shilpa" userId="8a765706-a469-4676-8c96-79590ec33017" providerId="ADAL" clId="{498E2C17-4E7F-4756-9968-B96756CB0EBA}" dt="2020-04-10T01:26:33.150" v="2557" actId="1036"/>
          <ac:picMkLst>
            <pc:docMk/>
            <pc:sldMk cId="2848484957" sldId="388"/>
            <ac:picMk id="9" creationId="{00000000-0000-0000-0000-000000000000}"/>
          </ac:picMkLst>
        </pc:picChg>
        <pc:picChg chg="mod">
          <ac:chgData name="Ratwani, Shilpa" userId="8a765706-a469-4676-8c96-79590ec33017" providerId="ADAL" clId="{498E2C17-4E7F-4756-9968-B96756CB0EBA}" dt="2020-04-10T01:26:41.915" v="2572" actId="1035"/>
          <ac:picMkLst>
            <pc:docMk/>
            <pc:sldMk cId="2848484957" sldId="388"/>
            <ac:picMk id="20" creationId="{00000000-0000-0000-0000-000000000000}"/>
          </ac:picMkLst>
        </pc:picChg>
        <pc:picChg chg="mod">
          <ac:chgData name="Ratwani, Shilpa" userId="8a765706-a469-4676-8c96-79590ec33017" providerId="ADAL" clId="{498E2C17-4E7F-4756-9968-B96756CB0EBA}" dt="2020-04-10T01:26:33.150" v="2557" actId="1036"/>
          <ac:picMkLst>
            <pc:docMk/>
            <pc:sldMk cId="2848484957" sldId="388"/>
            <ac:picMk id="23" creationId="{00000000-0000-0000-0000-000000000000}"/>
          </ac:picMkLst>
        </pc:picChg>
        <pc:cxnChg chg="mod">
          <ac:chgData name="Ratwani, Shilpa" userId="8a765706-a469-4676-8c96-79590ec33017" providerId="ADAL" clId="{498E2C17-4E7F-4756-9968-B96756CB0EBA}" dt="2020-04-10T01:26:33.150" v="2557" actId="1036"/>
          <ac:cxnSpMkLst>
            <pc:docMk/>
            <pc:sldMk cId="2848484957" sldId="388"/>
            <ac:cxnSpMk id="21" creationId="{00000000-0000-0000-0000-000000000000}"/>
          </ac:cxnSpMkLst>
        </pc:cxnChg>
      </pc:sldChg>
      <pc:sldChg chg="modSp add del">
        <pc:chgData name="Ratwani, Shilpa" userId="8a765706-a469-4676-8c96-79590ec33017" providerId="ADAL" clId="{498E2C17-4E7F-4756-9968-B96756CB0EBA}" dt="2020-04-10T01:25:57.675" v="2533" actId="2711"/>
        <pc:sldMkLst>
          <pc:docMk/>
          <pc:sldMk cId="2455849897" sldId="389"/>
        </pc:sldMkLst>
        <pc:spChg chg="mod">
          <ac:chgData name="Ratwani, Shilpa" userId="8a765706-a469-4676-8c96-79590ec33017" providerId="ADAL" clId="{498E2C17-4E7F-4756-9968-B96756CB0EBA}" dt="2020-04-10T01:25:44.941" v="2529" actId="14100"/>
          <ac:spMkLst>
            <pc:docMk/>
            <pc:sldMk cId="2455849897" sldId="389"/>
            <ac:spMk id="2" creationId="{00000000-0000-0000-0000-000000000000}"/>
          </ac:spMkLst>
        </pc:spChg>
        <pc:spChg chg="mod">
          <ac:chgData name="Ratwani, Shilpa" userId="8a765706-a469-4676-8c96-79590ec33017" providerId="ADAL" clId="{498E2C17-4E7F-4756-9968-B96756CB0EBA}" dt="2020-04-10T01:25:51.347" v="2532" actId="27636"/>
          <ac:spMkLst>
            <pc:docMk/>
            <pc:sldMk cId="2455849897" sldId="389"/>
            <ac:spMk id="3" creationId="{00000000-0000-0000-0000-000000000000}"/>
          </ac:spMkLst>
        </pc:spChg>
        <pc:spChg chg="mod">
          <ac:chgData name="Ratwani, Shilpa" userId="8a765706-a469-4676-8c96-79590ec33017" providerId="ADAL" clId="{498E2C17-4E7F-4756-9968-B96756CB0EBA}" dt="2020-04-10T01:25:57.675" v="2533" actId="2711"/>
          <ac:spMkLst>
            <pc:docMk/>
            <pc:sldMk cId="2455849897" sldId="389"/>
            <ac:spMk id="4" creationId="{00000000-0000-0000-0000-000000000000}"/>
          </ac:spMkLst>
        </pc:spChg>
      </pc:sldChg>
      <pc:sldChg chg="add del">
        <pc:chgData name="Ratwani, Shilpa" userId="8a765706-a469-4676-8c96-79590ec33017" providerId="ADAL" clId="{498E2C17-4E7F-4756-9968-B96756CB0EBA}" dt="2020-04-09T02:12:09.369" v="143"/>
        <pc:sldMkLst>
          <pc:docMk/>
          <pc:sldMk cId="2895781372" sldId="391"/>
        </pc:sldMkLst>
      </pc:sldChg>
      <pc:sldChg chg="modSp add del">
        <pc:chgData name="Ratwani, Shilpa" userId="8a765706-a469-4676-8c96-79590ec33017" providerId="ADAL" clId="{498E2C17-4E7F-4756-9968-B96756CB0EBA}" dt="2020-04-10T01:27:31.510" v="2606" actId="1036"/>
        <pc:sldMkLst>
          <pc:docMk/>
          <pc:sldMk cId="4100967877" sldId="396"/>
        </pc:sldMkLst>
        <pc:picChg chg="mod">
          <ac:chgData name="Ratwani, Shilpa" userId="8a765706-a469-4676-8c96-79590ec33017" providerId="ADAL" clId="{498E2C17-4E7F-4756-9968-B96756CB0EBA}" dt="2020-04-10T01:27:31.510" v="2606" actId="1036"/>
          <ac:picMkLst>
            <pc:docMk/>
            <pc:sldMk cId="4100967877" sldId="396"/>
            <ac:picMk id="3" creationId="{00000000-0000-0000-0000-000000000000}"/>
          </ac:picMkLst>
        </pc:picChg>
      </pc:sldChg>
      <pc:sldChg chg="add del">
        <pc:chgData name="Ratwani, Shilpa" userId="8a765706-a469-4676-8c96-79590ec33017" providerId="ADAL" clId="{498E2C17-4E7F-4756-9968-B96756CB0EBA}" dt="2020-04-09T02:12:09.369" v="143"/>
        <pc:sldMkLst>
          <pc:docMk/>
          <pc:sldMk cId="1490492478" sldId="397"/>
        </pc:sldMkLst>
      </pc:sldChg>
      <pc:sldChg chg="modSp add del">
        <pc:chgData name="Ratwani, Shilpa" userId="8a765706-a469-4676-8c96-79590ec33017" providerId="ADAL" clId="{498E2C17-4E7F-4756-9968-B96756CB0EBA}" dt="2020-04-10T01:55:58.362" v="3206" actId="1076"/>
        <pc:sldMkLst>
          <pc:docMk/>
          <pc:sldMk cId="0" sldId="398"/>
        </pc:sldMkLst>
        <pc:spChg chg="mod">
          <ac:chgData name="Ratwani, Shilpa" userId="8a765706-a469-4676-8c96-79590ec33017" providerId="ADAL" clId="{498E2C17-4E7F-4756-9968-B96756CB0EBA}" dt="2020-04-10T01:55:43.910" v="3204" actId="255"/>
          <ac:spMkLst>
            <pc:docMk/>
            <pc:sldMk cId="0" sldId="398"/>
            <ac:spMk id="2" creationId="{00000000-0000-0000-0000-000000000000}"/>
          </ac:spMkLst>
        </pc:spChg>
        <pc:spChg chg="mod">
          <ac:chgData name="Ratwani, Shilpa" userId="8a765706-a469-4676-8c96-79590ec33017" providerId="ADAL" clId="{498E2C17-4E7F-4756-9968-B96756CB0EBA}" dt="2020-04-10T01:55:58.362" v="3206" actId="1076"/>
          <ac:spMkLst>
            <pc:docMk/>
            <pc:sldMk cId="0" sldId="398"/>
            <ac:spMk id="11266" creationId="{00000000-0000-0000-0000-000000000000}"/>
          </ac:spMkLst>
        </pc:spChg>
      </pc:sldChg>
      <pc:sldChg chg="modSp add del">
        <pc:chgData name="Ratwani, Shilpa" userId="8a765706-a469-4676-8c96-79590ec33017" providerId="ADAL" clId="{498E2C17-4E7F-4756-9968-B96756CB0EBA}" dt="2020-04-10T01:56:20.861" v="3236" actId="1037"/>
        <pc:sldMkLst>
          <pc:docMk/>
          <pc:sldMk cId="0" sldId="399"/>
        </pc:sldMkLst>
        <pc:spChg chg="mod">
          <ac:chgData name="Ratwani, Shilpa" userId="8a765706-a469-4676-8c96-79590ec33017" providerId="ADAL" clId="{498E2C17-4E7F-4756-9968-B96756CB0EBA}" dt="2020-04-10T01:56:20.861" v="3236" actId="1037"/>
          <ac:spMkLst>
            <pc:docMk/>
            <pc:sldMk cId="0" sldId="399"/>
            <ac:spMk id="2" creationId="{00000000-0000-0000-0000-000000000000}"/>
          </ac:spMkLst>
        </pc:spChg>
        <pc:spChg chg="mod">
          <ac:chgData name="Ratwani, Shilpa" userId="8a765706-a469-4676-8c96-79590ec33017" providerId="ADAL" clId="{498E2C17-4E7F-4756-9968-B96756CB0EBA}" dt="2020-04-09T02:23:24.462" v="317" actId="2711"/>
          <ac:spMkLst>
            <pc:docMk/>
            <pc:sldMk cId="0" sldId="399"/>
            <ac:spMk id="3" creationId="{00000000-0000-0000-0000-000000000000}"/>
          </ac:spMkLst>
        </pc:spChg>
      </pc:sldChg>
      <pc:sldChg chg="modSp add del">
        <pc:chgData name="Ratwani, Shilpa" userId="8a765706-a469-4676-8c96-79590ec33017" providerId="ADAL" clId="{498E2C17-4E7F-4756-9968-B96756CB0EBA}" dt="2020-04-10T01:58:37.864" v="3265" actId="27636"/>
        <pc:sldMkLst>
          <pc:docMk/>
          <pc:sldMk cId="0" sldId="400"/>
        </pc:sldMkLst>
        <pc:spChg chg="mod">
          <ac:chgData name="Ratwani, Shilpa" userId="8a765706-a469-4676-8c96-79590ec33017" providerId="ADAL" clId="{498E2C17-4E7F-4756-9968-B96756CB0EBA}" dt="2020-04-09T02:24:08.152" v="325" actId="2711"/>
          <ac:spMkLst>
            <pc:docMk/>
            <pc:sldMk cId="0" sldId="400"/>
            <ac:spMk id="2" creationId="{00000000-0000-0000-0000-000000000000}"/>
          </ac:spMkLst>
        </pc:spChg>
        <pc:spChg chg="mod">
          <ac:chgData name="Ratwani, Shilpa" userId="8a765706-a469-4676-8c96-79590ec33017" providerId="ADAL" clId="{498E2C17-4E7F-4756-9968-B96756CB0EBA}" dt="2020-04-10T01:58:37.864" v="3265" actId="27636"/>
          <ac:spMkLst>
            <pc:docMk/>
            <pc:sldMk cId="0" sldId="400"/>
            <ac:spMk id="3" creationId="{00000000-0000-0000-0000-000000000000}"/>
          </ac:spMkLst>
        </pc:spChg>
        <pc:spChg chg="mod">
          <ac:chgData name="Ratwani, Shilpa" userId="8a765706-a469-4676-8c96-79590ec33017" providerId="ADAL" clId="{498E2C17-4E7F-4756-9968-B96756CB0EBA}" dt="2020-04-10T01:58:37.861" v="3264" actId="27636"/>
          <ac:spMkLst>
            <pc:docMk/>
            <pc:sldMk cId="0" sldId="400"/>
            <ac:spMk id="4" creationId="{00000000-0000-0000-0000-000000000000}"/>
          </ac:spMkLst>
        </pc:spChg>
      </pc:sldChg>
      <pc:sldChg chg="modSp add del">
        <pc:chgData name="Ratwani, Shilpa" userId="8a765706-a469-4676-8c96-79590ec33017" providerId="ADAL" clId="{498E2C17-4E7F-4756-9968-B96756CB0EBA}" dt="2020-04-10T01:56:33.196" v="3237" actId="2711"/>
        <pc:sldMkLst>
          <pc:docMk/>
          <pc:sldMk cId="0" sldId="401"/>
        </pc:sldMkLst>
        <pc:spChg chg="mod">
          <ac:chgData name="Ratwani, Shilpa" userId="8a765706-a469-4676-8c96-79590ec33017" providerId="ADAL" clId="{498E2C17-4E7F-4756-9968-B96756CB0EBA}" dt="2020-04-09T02:24:00.860" v="324" actId="2711"/>
          <ac:spMkLst>
            <pc:docMk/>
            <pc:sldMk cId="0" sldId="401"/>
            <ac:spMk id="4" creationId="{00000000-0000-0000-0000-000000000000}"/>
          </ac:spMkLst>
        </pc:spChg>
        <pc:spChg chg="mod">
          <ac:chgData name="Ratwani, Shilpa" userId="8a765706-a469-4676-8c96-79590ec33017" providerId="ADAL" clId="{498E2C17-4E7F-4756-9968-B96756CB0EBA}" dt="2020-04-10T01:56:33.196" v="3237" actId="2711"/>
          <ac:spMkLst>
            <pc:docMk/>
            <pc:sldMk cId="0" sldId="401"/>
            <ac:spMk id="5" creationId="{00000000-0000-0000-0000-000000000000}"/>
          </ac:spMkLst>
        </pc:spChg>
      </pc:sldChg>
      <pc:sldChg chg="modSp add del">
        <pc:chgData name="Ratwani, Shilpa" userId="8a765706-a469-4676-8c96-79590ec33017" providerId="ADAL" clId="{498E2C17-4E7F-4756-9968-B96756CB0EBA}" dt="2020-04-10T01:58:52.178" v="3266" actId="2711"/>
        <pc:sldMkLst>
          <pc:docMk/>
          <pc:sldMk cId="0" sldId="402"/>
        </pc:sldMkLst>
        <pc:spChg chg="mod">
          <ac:chgData name="Ratwani, Shilpa" userId="8a765706-a469-4676-8c96-79590ec33017" providerId="ADAL" clId="{498E2C17-4E7F-4756-9968-B96756CB0EBA}" dt="2020-04-09T02:24:15.967" v="326" actId="2711"/>
          <ac:spMkLst>
            <pc:docMk/>
            <pc:sldMk cId="0" sldId="402"/>
            <ac:spMk id="5" creationId="{00000000-0000-0000-0000-000000000000}"/>
          </ac:spMkLst>
        </pc:spChg>
        <pc:spChg chg="mod">
          <ac:chgData name="Ratwani, Shilpa" userId="8a765706-a469-4676-8c96-79590ec33017" providerId="ADAL" clId="{498E2C17-4E7F-4756-9968-B96756CB0EBA}" dt="2020-04-10T01:58:52.178" v="3266" actId="2711"/>
          <ac:spMkLst>
            <pc:docMk/>
            <pc:sldMk cId="0" sldId="402"/>
            <ac:spMk id="6" creationId="{00000000-0000-0000-0000-000000000000}"/>
          </ac:spMkLst>
        </pc:spChg>
      </pc:sldChg>
      <pc:sldChg chg="add del">
        <pc:chgData name="Ratwani, Shilpa" userId="8a765706-a469-4676-8c96-79590ec33017" providerId="ADAL" clId="{498E2C17-4E7F-4756-9968-B96756CB0EBA}" dt="2020-04-09T02:12:09.369" v="143"/>
        <pc:sldMkLst>
          <pc:docMk/>
          <pc:sldMk cId="141284303" sldId="405"/>
        </pc:sldMkLst>
      </pc:sldChg>
      <pc:sldChg chg="modSp add del">
        <pc:chgData name="Ratwani, Shilpa" userId="8a765706-a469-4676-8c96-79590ec33017" providerId="ADAL" clId="{498E2C17-4E7F-4756-9968-B96756CB0EBA}" dt="2020-04-10T01:38:03.837" v="2992"/>
        <pc:sldMkLst>
          <pc:docMk/>
          <pc:sldMk cId="2875058983" sldId="406"/>
        </pc:sldMkLst>
        <pc:spChg chg="mod">
          <ac:chgData name="Ratwani, Shilpa" userId="8a765706-a469-4676-8c96-79590ec33017" providerId="ADAL" clId="{498E2C17-4E7F-4756-9968-B96756CB0EBA}" dt="2020-04-10T01:38:03.837" v="2992"/>
          <ac:spMkLst>
            <pc:docMk/>
            <pc:sldMk cId="2875058983" sldId="406"/>
            <ac:spMk id="6" creationId="{00000000-0000-0000-0000-000000000000}"/>
          </ac:spMkLst>
        </pc:spChg>
      </pc:sldChg>
      <pc:sldChg chg="add del">
        <pc:chgData name="Ratwani, Shilpa" userId="8a765706-a469-4676-8c96-79590ec33017" providerId="ADAL" clId="{498E2C17-4E7F-4756-9968-B96756CB0EBA}" dt="2020-04-09T02:12:09.369" v="143"/>
        <pc:sldMkLst>
          <pc:docMk/>
          <pc:sldMk cId="2356591747" sldId="407"/>
        </pc:sldMkLst>
      </pc:sldChg>
      <pc:sldChg chg="add del">
        <pc:chgData name="Ratwani, Shilpa" userId="8a765706-a469-4676-8c96-79590ec33017" providerId="ADAL" clId="{498E2C17-4E7F-4756-9968-B96756CB0EBA}" dt="2020-04-09T02:12:09.369" v="143"/>
        <pc:sldMkLst>
          <pc:docMk/>
          <pc:sldMk cId="3468767427" sldId="408"/>
        </pc:sldMkLst>
      </pc:sldChg>
      <pc:sldChg chg="add del">
        <pc:chgData name="Ratwani, Shilpa" userId="8a765706-a469-4676-8c96-79590ec33017" providerId="ADAL" clId="{498E2C17-4E7F-4756-9968-B96756CB0EBA}" dt="2020-04-09T02:12:09.369" v="143"/>
        <pc:sldMkLst>
          <pc:docMk/>
          <pc:sldMk cId="2422355603" sldId="410"/>
        </pc:sldMkLst>
      </pc:sldChg>
      <pc:sldChg chg="modSp add del">
        <pc:chgData name="Ratwani, Shilpa" userId="8a765706-a469-4676-8c96-79590ec33017" providerId="ADAL" clId="{498E2C17-4E7F-4756-9968-B96756CB0EBA}" dt="2020-04-10T02:19:37.954" v="3610" actId="20577"/>
        <pc:sldMkLst>
          <pc:docMk/>
          <pc:sldMk cId="1776157247" sldId="411"/>
        </pc:sldMkLst>
        <pc:spChg chg="mod">
          <ac:chgData name="Ratwani, Shilpa" userId="8a765706-a469-4676-8c96-79590ec33017" providerId="ADAL" clId="{498E2C17-4E7F-4756-9968-B96756CB0EBA}" dt="2020-04-10T01:27:44.875" v="2607" actId="2711"/>
          <ac:spMkLst>
            <pc:docMk/>
            <pc:sldMk cId="1776157247" sldId="411"/>
            <ac:spMk id="2" creationId="{A273EF4E-99ED-B74C-B9BF-B4257F97E239}"/>
          </ac:spMkLst>
        </pc:spChg>
        <pc:spChg chg="mod">
          <ac:chgData name="Ratwani, Shilpa" userId="8a765706-a469-4676-8c96-79590ec33017" providerId="ADAL" clId="{498E2C17-4E7F-4756-9968-B96756CB0EBA}" dt="2020-04-10T02:19:37.954" v="3610" actId="20577"/>
          <ac:spMkLst>
            <pc:docMk/>
            <pc:sldMk cId="1776157247" sldId="411"/>
            <ac:spMk id="3" creationId="{AF691D9B-4473-874B-8CC5-932690C62F79}"/>
          </ac:spMkLst>
        </pc:spChg>
      </pc:sldChg>
      <pc:sldChg chg="add del">
        <pc:chgData name="Ratwani, Shilpa" userId="8a765706-a469-4676-8c96-79590ec33017" providerId="ADAL" clId="{498E2C17-4E7F-4756-9968-B96756CB0EBA}" dt="2020-04-09T02:12:09.369" v="143"/>
        <pc:sldMkLst>
          <pc:docMk/>
          <pc:sldMk cId="3177506485" sldId="413"/>
        </pc:sldMkLst>
      </pc:sldChg>
      <pc:sldChg chg="modSp add">
        <pc:chgData name="Ratwani, Shilpa" userId="8a765706-a469-4676-8c96-79590ec33017" providerId="ADAL" clId="{498E2C17-4E7F-4756-9968-B96756CB0EBA}" dt="2020-04-10T01:52:05.814" v="3107" actId="1036"/>
        <pc:sldMkLst>
          <pc:docMk/>
          <pc:sldMk cId="1013385294" sldId="457"/>
        </pc:sldMkLst>
        <pc:spChg chg="mod">
          <ac:chgData name="Ratwani, Shilpa" userId="8a765706-a469-4676-8c96-79590ec33017" providerId="ADAL" clId="{498E2C17-4E7F-4756-9968-B96756CB0EBA}" dt="2020-04-10T01:52:05.814" v="3107" actId="1036"/>
          <ac:spMkLst>
            <pc:docMk/>
            <pc:sldMk cId="1013385294" sldId="457"/>
            <ac:spMk id="2" creationId="{839E1B52-02BC-4253-9138-37A1E18A0F6E}"/>
          </ac:spMkLst>
        </pc:spChg>
        <pc:spChg chg="mod">
          <ac:chgData name="Ratwani, Shilpa" userId="8a765706-a469-4676-8c96-79590ec33017" providerId="ADAL" clId="{498E2C17-4E7F-4756-9968-B96756CB0EBA}" dt="2020-04-10T01:51:50.728" v="3100" actId="14100"/>
          <ac:spMkLst>
            <pc:docMk/>
            <pc:sldMk cId="1013385294" sldId="457"/>
            <ac:spMk id="28" creationId="{A85F3DD2-506F-418B-8718-49CE4C24B46B}"/>
          </ac:spMkLst>
        </pc:spChg>
      </pc:sldChg>
      <pc:sldChg chg="del">
        <pc:chgData name="Ratwani, Shilpa" userId="8a765706-a469-4676-8c96-79590ec33017" providerId="ADAL" clId="{498E2C17-4E7F-4756-9968-B96756CB0EBA}" dt="2020-04-09T02:05:51.114" v="53" actId="2696"/>
        <pc:sldMkLst>
          <pc:docMk/>
          <pc:sldMk cId="3864603946" sldId="457"/>
        </pc:sldMkLst>
      </pc:sldChg>
      <pc:sldChg chg="add">
        <pc:chgData name="Ratwani, Shilpa" userId="8a765706-a469-4676-8c96-79590ec33017" providerId="ADAL" clId="{498E2C17-4E7F-4756-9968-B96756CB0EBA}" dt="2020-04-09T02:06:50.784" v="138"/>
        <pc:sldMkLst>
          <pc:docMk/>
          <pc:sldMk cId="2396392680" sldId="461"/>
        </pc:sldMkLst>
      </pc:sldChg>
      <pc:sldChg chg="del">
        <pc:chgData name="Ratwani, Shilpa" userId="8a765706-a469-4676-8c96-79590ec33017" providerId="ADAL" clId="{498E2C17-4E7F-4756-9968-B96756CB0EBA}" dt="2020-04-09T02:05:51.095" v="52" actId="2696"/>
        <pc:sldMkLst>
          <pc:docMk/>
          <pc:sldMk cId="3149803778" sldId="461"/>
        </pc:sldMkLst>
      </pc:sldChg>
      <pc:sldChg chg="del">
        <pc:chgData name="Ratwani, Shilpa" userId="8a765706-a469-4676-8c96-79590ec33017" providerId="ADAL" clId="{498E2C17-4E7F-4756-9968-B96756CB0EBA}" dt="2020-04-09T02:05:50.841" v="45" actId="2696"/>
        <pc:sldMkLst>
          <pc:docMk/>
          <pc:sldMk cId="1298583007" sldId="466"/>
        </pc:sldMkLst>
      </pc:sldChg>
      <pc:sldChg chg="add">
        <pc:chgData name="Ratwani, Shilpa" userId="8a765706-a469-4676-8c96-79590ec33017" providerId="ADAL" clId="{498E2C17-4E7F-4756-9968-B96756CB0EBA}" dt="2020-04-09T02:06:50.784" v="138"/>
        <pc:sldMkLst>
          <pc:docMk/>
          <pc:sldMk cId="1298583007" sldId="466"/>
        </pc:sldMkLst>
      </pc:sldChg>
      <pc:sldChg chg="modSp add">
        <pc:chgData name="Ratwani, Shilpa" userId="8a765706-a469-4676-8c96-79590ec33017" providerId="ADAL" clId="{498E2C17-4E7F-4756-9968-B96756CB0EBA}" dt="2020-04-10T01:53:17.539" v="3130" actId="1036"/>
        <pc:sldMkLst>
          <pc:docMk/>
          <pc:sldMk cId="522286504" sldId="470"/>
        </pc:sldMkLst>
        <pc:picChg chg="mod">
          <ac:chgData name="Ratwani, Shilpa" userId="8a765706-a469-4676-8c96-79590ec33017" providerId="ADAL" clId="{498E2C17-4E7F-4756-9968-B96756CB0EBA}" dt="2020-04-10T01:53:17.539" v="3130" actId="1036"/>
          <ac:picMkLst>
            <pc:docMk/>
            <pc:sldMk cId="522286504" sldId="470"/>
            <ac:picMk id="11" creationId="{00000000-0000-0000-0000-000000000000}"/>
          </ac:picMkLst>
        </pc:picChg>
      </pc:sldChg>
      <pc:sldChg chg="del">
        <pc:chgData name="Ratwani, Shilpa" userId="8a765706-a469-4676-8c96-79590ec33017" providerId="ADAL" clId="{498E2C17-4E7F-4756-9968-B96756CB0EBA}" dt="2020-04-09T02:05:50.910" v="47" actId="2696"/>
        <pc:sldMkLst>
          <pc:docMk/>
          <pc:sldMk cId="736428191" sldId="470"/>
        </pc:sldMkLst>
      </pc:sldChg>
      <pc:sldChg chg="modSp add">
        <pc:chgData name="Ratwani, Shilpa" userId="8a765706-a469-4676-8c96-79590ec33017" providerId="ADAL" clId="{498E2C17-4E7F-4756-9968-B96756CB0EBA}" dt="2020-04-10T01:53:21.990" v="3135" actId="1036"/>
        <pc:sldMkLst>
          <pc:docMk/>
          <pc:sldMk cId="969943917" sldId="471"/>
        </pc:sldMkLst>
        <pc:picChg chg="mod">
          <ac:chgData name="Ratwani, Shilpa" userId="8a765706-a469-4676-8c96-79590ec33017" providerId="ADAL" clId="{498E2C17-4E7F-4756-9968-B96756CB0EBA}" dt="2020-04-10T01:53:21.990" v="3135" actId="1036"/>
          <ac:picMkLst>
            <pc:docMk/>
            <pc:sldMk cId="969943917" sldId="471"/>
            <ac:picMk id="5124" creationId="{00000000-0000-0000-0000-000000000000}"/>
          </ac:picMkLst>
        </pc:picChg>
      </pc:sldChg>
      <pc:sldChg chg="del">
        <pc:chgData name="Ratwani, Shilpa" userId="8a765706-a469-4676-8c96-79590ec33017" providerId="ADAL" clId="{498E2C17-4E7F-4756-9968-B96756CB0EBA}" dt="2020-04-09T02:05:50.873" v="46" actId="2696"/>
        <pc:sldMkLst>
          <pc:docMk/>
          <pc:sldMk cId="4262848055" sldId="471"/>
        </pc:sldMkLst>
      </pc:sldChg>
      <pc:sldChg chg="del">
        <pc:chgData name="Ratwani, Shilpa" userId="8a765706-a469-4676-8c96-79590ec33017" providerId="ADAL" clId="{498E2C17-4E7F-4756-9968-B96756CB0EBA}" dt="2020-04-09T02:05:50.807" v="44" actId="2696"/>
        <pc:sldMkLst>
          <pc:docMk/>
          <pc:sldMk cId="6843759" sldId="472"/>
        </pc:sldMkLst>
      </pc:sldChg>
      <pc:sldChg chg="add">
        <pc:chgData name="Ratwani, Shilpa" userId="8a765706-a469-4676-8c96-79590ec33017" providerId="ADAL" clId="{498E2C17-4E7F-4756-9968-B96756CB0EBA}" dt="2020-04-09T02:06:50.784" v="138"/>
        <pc:sldMkLst>
          <pc:docMk/>
          <pc:sldMk cId="6843759" sldId="472"/>
        </pc:sldMkLst>
      </pc:sldChg>
      <pc:sldChg chg="del">
        <pc:chgData name="Ratwani, Shilpa" userId="8a765706-a469-4676-8c96-79590ec33017" providerId="ADAL" clId="{498E2C17-4E7F-4756-9968-B96756CB0EBA}" dt="2020-04-09T02:20:34.861" v="302" actId="2696"/>
        <pc:sldMkLst>
          <pc:docMk/>
          <pc:sldMk cId="3415242519" sldId="475"/>
        </pc:sldMkLst>
      </pc:sldChg>
      <pc:sldChg chg="modSp add">
        <pc:chgData name="Ratwani, Shilpa" userId="8a765706-a469-4676-8c96-79590ec33017" providerId="ADAL" clId="{498E2C17-4E7F-4756-9968-B96756CB0EBA}" dt="2020-04-10T01:52:59.324" v="3116" actId="1036"/>
        <pc:sldMkLst>
          <pc:docMk/>
          <pc:sldMk cId="1988173922" sldId="477"/>
        </pc:sldMkLst>
        <pc:picChg chg="mod">
          <ac:chgData name="Ratwani, Shilpa" userId="8a765706-a469-4676-8c96-79590ec33017" providerId="ADAL" clId="{498E2C17-4E7F-4756-9968-B96756CB0EBA}" dt="2020-04-10T01:52:59.324" v="3116" actId="1036"/>
          <ac:picMkLst>
            <pc:docMk/>
            <pc:sldMk cId="1988173922" sldId="477"/>
            <ac:picMk id="35" creationId="{00000000-0000-0000-0000-000000000000}"/>
          </ac:picMkLst>
        </pc:picChg>
      </pc:sldChg>
      <pc:sldChg chg="del">
        <pc:chgData name="Ratwani, Shilpa" userId="8a765706-a469-4676-8c96-79590ec33017" providerId="ADAL" clId="{498E2C17-4E7F-4756-9968-B96756CB0EBA}" dt="2020-04-09T02:05:50.981" v="49" actId="2696"/>
        <pc:sldMkLst>
          <pc:docMk/>
          <pc:sldMk cId="2130556689" sldId="477"/>
        </pc:sldMkLst>
      </pc:sldChg>
      <pc:sldChg chg="modSp add">
        <pc:chgData name="Ratwani, Shilpa" userId="8a765706-a469-4676-8c96-79590ec33017" providerId="ADAL" clId="{498E2C17-4E7F-4756-9968-B96756CB0EBA}" dt="2020-04-10T01:53:09.712" v="3125" actId="1036"/>
        <pc:sldMkLst>
          <pc:docMk/>
          <pc:sldMk cId="143984729" sldId="478"/>
        </pc:sldMkLst>
        <pc:picChg chg="mod">
          <ac:chgData name="Ratwani, Shilpa" userId="8a765706-a469-4676-8c96-79590ec33017" providerId="ADAL" clId="{498E2C17-4E7F-4756-9968-B96756CB0EBA}" dt="2020-04-10T01:53:09.712" v="3125" actId="1036"/>
          <ac:picMkLst>
            <pc:docMk/>
            <pc:sldMk cId="143984729" sldId="478"/>
            <ac:picMk id="11" creationId="{00000000-0000-0000-0000-000000000000}"/>
          </ac:picMkLst>
        </pc:picChg>
      </pc:sldChg>
      <pc:sldChg chg="del">
        <pc:chgData name="Ratwani, Shilpa" userId="8a765706-a469-4676-8c96-79590ec33017" providerId="ADAL" clId="{498E2C17-4E7F-4756-9968-B96756CB0EBA}" dt="2020-04-09T02:05:50.940" v="48" actId="2696"/>
        <pc:sldMkLst>
          <pc:docMk/>
          <pc:sldMk cId="2694595158" sldId="478"/>
        </pc:sldMkLst>
      </pc:sldChg>
      <pc:sldChg chg="add">
        <pc:chgData name="Ratwani, Shilpa" userId="8a765706-a469-4676-8c96-79590ec33017" providerId="ADAL" clId="{498E2C17-4E7F-4756-9968-B96756CB0EBA}" dt="2020-04-09T02:06:50.784" v="138"/>
        <pc:sldMkLst>
          <pc:docMk/>
          <pc:sldMk cId="2351834035" sldId="479"/>
        </pc:sldMkLst>
      </pc:sldChg>
      <pc:sldChg chg="del">
        <pc:chgData name="Ratwani, Shilpa" userId="8a765706-a469-4676-8c96-79590ec33017" providerId="ADAL" clId="{498E2C17-4E7F-4756-9968-B96756CB0EBA}" dt="2020-04-09T02:05:51.141" v="54" actId="2696"/>
        <pc:sldMkLst>
          <pc:docMk/>
          <pc:sldMk cId="3293846540" sldId="479"/>
        </pc:sldMkLst>
      </pc:sldChg>
      <pc:sldChg chg="del">
        <pc:chgData name="Ratwani, Shilpa" userId="8a765706-a469-4676-8c96-79590ec33017" providerId="ADAL" clId="{498E2C17-4E7F-4756-9968-B96756CB0EBA}" dt="2020-04-09T02:05:51.013" v="50" actId="2696"/>
        <pc:sldMkLst>
          <pc:docMk/>
          <pc:sldMk cId="2298195924" sldId="480"/>
        </pc:sldMkLst>
      </pc:sldChg>
      <pc:sldChg chg="modSp add">
        <pc:chgData name="Ratwani, Shilpa" userId="8a765706-a469-4676-8c96-79590ec33017" providerId="ADAL" clId="{498E2C17-4E7F-4756-9968-B96756CB0EBA}" dt="2020-04-10T01:52:32.741" v="3108" actId="2711"/>
        <pc:sldMkLst>
          <pc:docMk/>
          <pc:sldMk cId="2661438851" sldId="480"/>
        </pc:sldMkLst>
        <pc:spChg chg="mod">
          <ac:chgData name="Ratwani, Shilpa" userId="8a765706-a469-4676-8c96-79590ec33017" providerId="ADAL" clId="{498E2C17-4E7F-4756-9968-B96756CB0EBA}" dt="2020-04-10T01:52:32.741" v="3108" actId="2711"/>
          <ac:spMkLst>
            <pc:docMk/>
            <pc:sldMk cId="2661438851" sldId="480"/>
            <ac:spMk id="2" creationId="{839E1B52-02BC-4253-9138-37A1E18A0F6E}"/>
          </ac:spMkLst>
        </pc:spChg>
      </pc:sldChg>
      <pc:sldChg chg="del">
        <pc:chgData name="Ratwani, Shilpa" userId="8a765706-a469-4676-8c96-79590ec33017" providerId="ADAL" clId="{498E2C17-4E7F-4756-9968-B96756CB0EBA}" dt="2020-04-09T02:05:51.059" v="51" actId="2696"/>
        <pc:sldMkLst>
          <pc:docMk/>
          <pc:sldMk cId="1553511148" sldId="481"/>
        </pc:sldMkLst>
      </pc:sldChg>
      <pc:sldChg chg="add">
        <pc:chgData name="Ratwani, Shilpa" userId="8a765706-a469-4676-8c96-79590ec33017" providerId="ADAL" clId="{498E2C17-4E7F-4756-9968-B96756CB0EBA}" dt="2020-04-09T02:06:50.784" v="138"/>
        <pc:sldMkLst>
          <pc:docMk/>
          <pc:sldMk cId="1645965764" sldId="481"/>
        </pc:sldMkLst>
      </pc:sldChg>
      <pc:sldChg chg="modSp ord">
        <pc:chgData name="Ratwani, Shilpa" userId="8a765706-a469-4676-8c96-79590ec33017" providerId="ADAL" clId="{498E2C17-4E7F-4756-9968-B96756CB0EBA}" dt="2020-04-10T02:05:07.181" v="3396" actId="20577"/>
        <pc:sldMkLst>
          <pc:docMk/>
          <pc:sldMk cId="2442638857" sldId="484"/>
        </pc:sldMkLst>
        <pc:spChg chg="mod">
          <ac:chgData name="Ratwani, Shilpa" userId="8a765706-a469-4676-8c96-79590ec33017" providerId="ADAL" clId="{498E2C17-4E7F-4756-9968-B96756CB0EBA}" dt="2020-04-09T02:22:15.665" v="308" actId="2711"/>
          <ac:spMkLst>
            <pc:docMk/>
            <pc:sldMk cId="2442638857" sldId="484"/>
            <ac:spMk id="2" creationId="{7D05D7E6-11A1-4DCD-97FA-992754D42FE3}"/>
          </ac:spMkLst>
        </pc:spChg>
        <pc:spChg chg="mod">
          <ac:chgData name="Ratwani, Shilpa" userId="8a765706-a469-4676-8c96-79590ec33017" providerId="ADAL" clId="{498E2C17-4E7F-4756-9968-B96756CB0EBA}" dt="2020-04-10T02:05:07.181" v="3396" actId="20577"/>
          <ac:spMkLst>
            <pc:docMk/>
            <pc:sldMk cId="2442638857" sldId="484"/>
            <ac:spMk id="3" creationId="{E20B3FFC-25DB-4F36-ADBC-69D7617E00CA}"/>
          </ac:spMkLst>
        </pc:spChg>
        <pc:spChg chg="mod">
          <ac:chgData name="Ratwani, Shilpa" userId="8a765706-a469-4676-8c96-79590ec33017" providerId="ADAL" clId="{498E2C17-4E7F-4756-9968-B96756CB0EBA}" dt="2020-04-10T02:01:48.113" v="3316" actId="14100"/>
          <ac:spMkLst>
            <pc:docMk/>
            <pc:sldMk cId="2442638857" sldId="484"/>
            <ac:spMk id="4" creationId="{DC1454A7-FDE2-4AF6-A5EF-908947EE33FD}"/>
          </ac:spMkLst>
        </pc:spChg>
        <pc:spChg chg="mod">
          <ac:chgData name="Ratwani, Shilpa" userId="8a765706-a469-4676-8c96-79590ec33017" providerId="ADAL" clId="{498E2C17-4E7F-4756-9968-B96756CB0EBA}" dt="2020-04-10T02:01:51.793" v="3317" actId="1076"/>
          <ac:spMkLst>
            <pc:docMk/>
            <pc:sldMk cId="2442638857" sldId="484"/>
            <ac:spMk id="5" creationId="{E8418A00-ABF2-42BB-9528-D8146F7CC487}"/>
          </ac:spMkLst>
        </pc:spChg>
      </pc:sldChg>
      <pc:sldChg chg="modSp ord">
        <pc:chgData name="Ratwani, Shilpa" userId="8a765706-a469-4676-8c96-79590ec33017" providerId="ADAL" clId="{498E2C17-4E7F-4756-9968-B96756CB0EBA}" dt="2020-04-10T01:49:19.552" v="3056"/>
        <pc:sldMkLst>
          <pc:docMk/>
          <pc:sldMk cId="1639917942" sldId="486"/>
        </pc:sldMkLst>
        <pc:spChg chg="mod">
          <ac:chgData name="Ratwani, Shilpa" userId="8a765706-a469-4676-8c96-79590ec33017" providerId="ADAL" clId="{498E2C17-4E7F-4756-9968-B96756CB0EBA}" dt="2020-04-09T02:22:32.479" v="311" actId="2711"/>
          <ac:spMkLst>
            <pc:docMk/>
            <pc:sldMk cId="1639917942" sldId="486"/>
            <ac:spMk id="2" creationId="{C394F9C9-87E0-425A-BA0D-84CC215617F2}"/>
          </ac:spMkLst>
        </pc:spChg>
        <pc:spChg chg="mod">
          <ac:chgData name="Ratwani, Shilpa" userId="8a765706-a469-4676-8c96-79590ec33017" providerId="ADAL" clId="{498E2C17-4E7F-4756-9968-B96756CB0EBA}" dt="2020-04-09T02:22:39.702" v="313" actId="27636"/>
          <ac:spMkLst>
            <pc:docMk/>
            <pc:sldMk cId="1639917942" sldId="486"/>
            <ac:spMk id="3" creationId="{8C8399D4-B7FF-4FFC-956C-8605666E3EDF}"/>
          </ac:spMkLst>
        </pc:spChg>
      </pc:sldChg>
      <pc:sldChg chg="modSp add del">
        <pc:chgData name="Ratwani, Shilpa" userId="8a765706-a469-4676-8c96-79590ec33017" providerId="ADAL" clId="{498E2C17-4E7F-4756-9968-B96756CB0EBA}" dt="2020-04-10T01:24:32.911" v="2516" actId="1035"/>
        <pc:sldMkLst>
          <pc:docMk/>
          <pc:sldMk cId="3577245486" sldId="775"/>
        </pc:sldMkLst>
        <pc:spChg chg="mod">
          <ac:chgData name="Ratwani, Shilpa" userId="8a765706-a469-4676-8c96-79590ec33017" providerId="ADAL" clId="{498E2C17-4E7F-4756-9968-B96756CB0EBA}" dt="2020-04-10T01:23:51.809" v="2415" actId="1036"/>
          <ac:spMkLst>
            <pc:docMk/>
            <pc:sldMk cId="3577245486" sldId="775"/>
            <ac:spMk id="6" creationId="{BC68FED4-0A2D-40C9-AA10-142B846A4502}"/>
          </ac:spMkLst>
        </pc:spChg>
        <pc:spChg chg="mod">
          <ac:chgData name="Ratwani, Shilpa" userId="8a765706-a469-4676-8c96-79590ec33017" providerId="ADAL" clId="{498E2C17-4E7F-4756-9968-B96756CB0EBA}" dt="2020-04-10T01:23:51.809" v="2415" actId="1036"/>
          <ac:spMkLst>
            <pc:docMk/>
            <pc:sldMk cId="3577245486" sldId="775"/>
            <ac:spMk id="25" creationId="{E44925D3-8492-4F92-8F3B-0EF7D544ACA8}"/>
          </ac:spMkLst>
        </pc:spChg>
        <pc:spChg chg="mod">
          <ac:chgData name="Ratwani, Shilpa" userId="8a765706-a469-4676-8c96-79590ec33017" providerId="ADAL" clId="{498E2C17-4E7F-4756-9968-B96756CB0EBA}" dt="2020-04-10T01:23:51.809" v="2415" actId="1036"/>
          <ac:spMkLst>
            <pc:docMk/>
            <pc:sldMk cId="3577245486" sldId="775"/>
            <ac:spMk id="26" creationId="{D7F01C47-B9C6-49E6-A121-69C1EDA73CA6}"/>
          </ac:spMkLst>
        </pc:spChg>
        <pc:spChg chg="mod">
          <ac:chgData name="Ratwani, Shilpa" userId="8a765706-a469-4676-8c96-79590ec33017" providerId="ADAL" clId="{498E2C17-4E7F-4756-9968-B96756CB0EBA}" dt="2020-04-10T01:24:21.840" v="2460" actId="14100"/>
          <ac:spMkLst>
            <pc:docMk/>
            <pc:sldMk cId="3577245486" sldId="775"/>
            <ac:spMk id="27" creationId="{E1FE9395-C7CE-41C2-9718-0B6D79D2662B}"/>
          </ac:spMkLst>
        </pc:spChg>
        <pc:spChg chg="mod">
          <ac:chgData name="Ratwani, Shilpa" userId="8a765706-a469-4676-8c96-79590ec33017" providerId="ADAL" clId="{498E2C17-4E7F-4756-9968-B96756CB0EBA}" dt="2020-04-10T01:23:51.809" v="2415" actId="1036"/>
          <ac:spMkLst>
            <pc:docMk/>
            <pc:sldMk cId="3577245486" sldId="775"/>
            <ac:spMk id="28" creationId="{CBFAD309-33B6-4E5B-A000-C9AA90412984}"/>
          </ac:spMkLst>
        </pc:spChg>
        <pc:spChg chg="mod">
          <ac:chgData name="Ratwani, Shilpa" userId="8a765706-a469-4676-8c96-79590ec33017" providerId="ADAL" clId="{498E2C17-4E7F-4756-9968-B96756CB0EBA}" dt="2020-04-10T01:23:51.809" v="2415" actId="1036"/>
          <ac:spMkLst>
            <pc:docMk/>
            <pc:sldMk cId="3577245486" sldId="775"/>
            <ac:spMk id="29" creationId="{57091B0A-CFEC-4E85-B892-0F98C48FCCFE}"/>
          </ac:spMkLst>
        </pc:spChg>
        <pc:spChg chg="mod">
          <ac:chgData name="Ratwani, Shilpa" userId="8a765706-a469-4676-8c96-79590ec33017" providerId="ADAL" clId="{498E2C17-4E7F-4756-9968-B96756CB0EBA}" dt="2020-04-10T01:24:03.601" v="2431" actId="1036"/>
          <ac:spMkLst>
            <pc:docMk/>
            <pc:sldMk cId="3577245486" sldId="775"/>
            <ac:spMk id="30" creationId="{0DE83420-97D5-491D-B771-C9BCE08E507D}"/>
          </ac:spMkLst>
        </pc:spChg>
        <pc:spChg chg="mod">
          <ac:chgData name="Ratwani, Shilpa" userId="8a765706-a469-4676-8c96-79590ec33017" providerId="ADAL" clId="{498E2C17-4E7F-4756-9968-B96756CB0EBA}" dt="2020-04-10T01:23:59.152" v="2425" actId="1035"/>
          <ac:spMkLst>
            <pc:docMk/>
            <pc:sldMk cId="3577245486" sldId="775"/>
            <ac:spMk id="31" creationId="{D6A39D06-5915-4E3D-9507-7AB0B9EA7248}"/>
          </ac:spMkLst>
        </pc:spChg>
        <pc:spChg chg="mod">
          <ac:chgData name="Ratwani, Shilpa" userId="8a765706-a469-4676-8c96-79590ec33017" providerId="ADAL" clId="{498E2C17-4E7F-4756-9968-B96756CB0EBA}" dt="2020-04-10T01:24:15.653" v="2459" actId="1035"/>
          <ac:spMkLst>
            <pc:docMk/>
            <pc:sldMk cId="3577245486" sldId="775"/>
            <ac:spMk id="32" creationId="{5532C1D4-23A3-4727-AD69-79B122B8823F}"/>
          </ac:spMkLst>
        </pc:spChg>
        <pc:spChg chg="mod">
          <ac:chgData name="Ratwani, Shilpa" userId="8a765706-a469-4676-8c96-79590ec33017" providerId="ADAL" clId="{498E2C17-4E7F-4756-9968-B96756CB0EBA}" dt="2020-04-10T01:24:27.952" v="2493" actId="1035"/>
          <ac:spMkLst>
            <pc:docMk/>
            <pc:sldMk cId="3577245486" sldId="775"/>
            <ac:spMk id="33" creationId="{3ACFDF62-03B5-4F3D-B278-E1AC10180089}"/>
          </ac:spMkLst>
        </pc:spChg>
        <pc:spChg chg="mod">
          <ac:chgData name="Ratwani, Shilpa" userId="8a765706-a469-4676-8c96-79590ec33017" providerId="ADAL" clId="{498E2C17-4E7F-4756-9968-B96756CB0EBA}" dt="2020-04-10T01:23:27.156" v="2399" actId="122"/>
          <ac:spMkLst>
            <pc:docMk/>
            <pc:sldMk cId="3577245486" sldId="775"/>
            <ac:spMk id="34" creationId="{DF402964-A6D0-44DD-8F04-56C7ED673AC9}"/>
          </ac:spMkLst>
        </pc:spChg>
        <pc:spChg chg="mod">
          <ac:chgData name="Ratwani, Shilpa" userId="8a765706-a469-4676-8c96-79590ec33017" providerId="ADAL" clId="{498E2C17-4E7F-4756-9968-B96756CB0EBA}" dt="2020-04-10T01:24:32.911" v="2516" actId="1035"/>
          <ac:spMkLst>
            <pc:docMk/>
            <pc:sldMk cId="3577245486" sldId="775"/>
            <ac:spMk id="47" creationId="{662ABA03-CC4D-4C67-A592-3A03D5A113C7}"/>
          </ac:spMkLst>
        </pc:spChg>
        <pc:picChg chg="mod">
          <ac:chgData name="Ratwani, Shilpa" userId="8a765706-a469-4676-8c96-79590ec33017" providerId="ADAL" clId="{498E2C17-4E7F-4756-9968-B96756CB0EBA}" dt="2020-04-10T01:23:51.809" v="2415" actId="1036"/>
          <ac:picMkLst>
            <pc:docMk/>
            <pc:sldMk cId="3577245486" sldId="775"/>
            <ac:picMk id="13" creationId="{E37DA08E-A9B8-403F-A4A5-2C340C4E2D2C}"/>
          </ac:picMkLst>
        </pc:picChg>
        <pc:picChg chg="mod">
          <ac:chgData name="Ratwani, Shilpa" userId="8a765706-a469-4676-8c96-79590ec33017" providerId="ADAL" clId="{498E2C17-4E7F-4756-9968-B96756CB0EBA}" dt="2020-04-10T01:23:51.809" v="2415" actId="1036"/>
          <ac:picMkLst>
            <pc:docMk/>
            <pc:sldMk cId="3577245486" sldId="775"/>
            <ac:picMk id="14" creationId="{AAE86AF2-1260-42B7-B3C0-2D8C5595B60B}"/>
          </ac:picMkLst>
        </pc:picChg>
        <pc:picChg chg="mod">
          <ac:chgData name="Ratwani, Shilpa" userId="8a765706-a469-4676-8c96-79590ec33017" providerId="ADAL" clId="{498E2C17-4E7F-4756-9968-B96756CB0EBA}" dt="2020-04-10T01:23:51.809" v="2415" actId="1036"/>
          <ac:picMkLst>
            <pc:docMk/>
            <pc:sldMk cId="3577245486" sldId="775"/>
            <ac:picMk id="15" creationId="{5DD43865-A3FB-4D79-9754-E367930CDC1B}"/>
          </ac:picMkLst>
        </pc:picChg>
        <pc:picChg chg="mod">
          <ac:chgData name="Ratwani, Shilpa" userId="8a765706-a469-4676-8c96-79590ec33017" providerId="ADAL" clId="{498E2C17-4E7F-4756-9968-B96756CB0EBA}" dt="2020-04-10T01:23:51.809" v="2415" actId="1036"/>
          <ac:picMkLst>
            <pc:docMk/>
            <pc:sldMk cId="3577245486" sldId="775"/>
            <ac:picMk id="16" creationId="{75C6EF1D-6FEB-4BDE-90FF-24A02F5F39C8}"/>
          </ac:picMkLst>
        </pc:picChg>
        <pc:picChg chg="mod">
          <ac:chgData name="Ratwani, Shilpa" userId="8a765706-a469-4676-8c96-79590ec33017" providerId="ADAL" clId="{498E2C17-4E7F-4756-9968-B96756CB0EBA}" dt="2020-04-10T01:23:51.809" v="2415" actId="1036"/>
          <ac:picMkLst>
            <pc:docMk/>
            <pc:sldMk cId="3577245486" sldId="775"/>
            <ac:picMk id="17" creationId="{45BEDF39-5129-419A-B401-71373EA8F3C0}"/>
          </ac:picMkLst>
        </pc:picChg>
        <pc:picChg chg="mod">
          <ac:chgData name="Ratwani, Shilpa" userId="8a765706-a469-4676-8c96-79590ec33017" providerId="ADAL" clId="{498E2C17-4E7F-4756-9968-B96756CB0EBA}" dt="2020-04-10T01:24:03.601" v="2431" actId="1036"/>
          <ac:picMkLst>
            <pc:docMk/>
            <pc:sldMk cId="3577245486" sldId="775"/>
            <ac:picMk id="18" creationId="{98B089DC-7F38-448D-8F7A-9EE024EA0731}"/>
          </ac:picMkLst>
        </pc:picChg>
        <pc:picChg chg="mod">
          <ac:chgData name="Ratwani, Shilpa" userId="8a765706-a469-4676-8c96-79590ec33017" providerId="ADAL" clId="{498E2C17-4E7F-4756-9968-B96756CB0EBA}" dt="2020-04-10T01:23:59.152" v="2425" actId="1035"/>
          <ac:picMkLst>
            <pc:docMk/>
            <pc:sldMk cId="3577245486" sldId="775"/>
            <ac:picMk id="19" creationId="{0739EDAD-3395-4987-BE8A-99200EC389C6}"/>
          </ac:picMkLst>
        </pc:picChg>
        <pc:picChg chg="mod">
          <ac:chgData name="Ratwani, Shilpa" userId="8a765706-a469-4676-8c96-79590ec33017" providerId="ADAL" clId="{498E2C17-4E7F-4756-9968-B96756CB0EBA}" dt="2020-04-10T01:24:15.653" v="2459" actId="1035"/>
          <ac:picMkLst>
            <pc:docMk/>
            <pc:sldMk cId="3577245486" sldId="775"/>
            <ac:picMk id="20" creationId="{C61B591C-655F-462C-86CD-04A7E57447FF}"/>
          </ac:picMkLst>
        </pc:picChg>
        <pc:picChg chg="mod">
          <ac:chgData name="Ratwani, Shilpa" userId="8a765706-a469-4676-8c96-79590ec33017" providerId="ADAL" clId="{498E2C17-4E7F-4756-9968-B96756CB0EBA}" dt="2020-04-10T01:24:27.952" v="2493" actId="1035"/>
          <ac:picMkLst>
            <pc:docMk/>
            <pc:sldMk cId="3577245486" sldId="775"/>
            <ac:picMk id="21" creationId="{C6178268-59F4-41F7-B5AB-E63BB38E522B}"/>
          </ac:picMkLst>
        </pc:picChg>
        <pc:picChg chg="mod">
          <ac:chgData name="Ratwani, Shilpa" userId="8a765706-a469-4676-8c96-79590ec33017" providerId="ADAL" clId="{498E2C17-4E7F-4756-9968-B96756CB0EBA}" dt="2020-04-10T01:24:32.911" v="2516" actId="1035"/>
          <ac:picMkLst>
            <pc:docMk/>
            <pc:sldMk cId="3577245486" sldId="775"/>
            <ac:picMk id="46" creationId="{74078180-0544-4DE7-B212-0527669FA91D}"/>
          </ac:picMkLst>
        </pc:picChg>
        <pc:picChg chg="mod">
          <ac:chgData name="Ratwani, Shilpa" userId="8a765706-a469-4676-8c96-79590ec33017" providerId="ADAL" clId="{498E2C17-4E7F-4756-9968-B96756CB0EBA}" dt="2020-04-10T01:23:51.809" v="2415" actId="1036"/>
          <ac:picMkLst>
            <pc:docMk/>
            <pc:sldMk cId="3577245486" sldId="775"/>
            <ac:picMk id="9220" creationId="{059D2DEA-1F70-46DC-9B4B-4302DDF17717}"/>
          </ac:picMkLst>
        </pc:picChg>
      </pc:sldChg>
      <pc:sldChg chg="add del">
        <pc:chgData name="Ratwani, Shilpa" userId="8a765706-a469-4676-8c96-79590ec33017" providerId="ADAL" clId="{498E2C17-4E7F-4756-9968-B96756CB0EBA}" dt="2020-04-10T01:33:05.736" v="2824" actId="2696"/>
        <pc:sldMkLst>
          <pc:docMk/>
          <pc:sldMk cId="431771932" sldId="934"/>
        </pc:sldMkLst>
      </pc:sldChg>
      <pc:sldChg chg="addSp delSp modSp add">
        <pc:chgData name="Ratwani, Shilpa" userId="8a765706-a469-4676-8c96-79590ec33017" providerId="ADAL" clId="{498E2C17-4E7F-4756-9968-B96756CB0EBA}" dt="2020-04-10T02:11:36.172" v="3536" actId="478"/>
        <pc:sldMkLst>
          <pc:docMk/>
          <pc:sldMk cId="2670159005" sldId="1025"/>
        </pc:sldMkLst>
        <pc:spChg chg="mod">
          <ac:chgData name="Ratwani, Shilpa" userId="8a765706-a469-4676-8c96-79590ec33017" providerId="ADAL" clId="{498E2C17-4E7F-4756-9968-B96756CB0EBA}" dt="2020-04-09T11:54:32.668" v="830" actId="255"/>
          <ac:spMkLst>
            <pc:docMk/>
            <pc:sldMk cId="2670159005" sldId="1025"/>
            <ac:spMk id="2" creationId="{3493CE8A-BF66-4947-B5E8-CA76E624F3D9}"/>
          </ac:spMkLst>
        </pc:spChg>
        <pc:spChg chg="add del mod">
          <ac:chgData name="Ratwani, Shilpa" userId="8a765706-a469-4676-8c96-79590ec33017" providerId="ADAL" clId="{498E2C17-4E7F-4756-9968-B96756CB0EBA}" dt="2020-04-10T02:11:36.172" v="3536" actId="478"/>
          <ac:spMkLst>
            <pc:docMk/>
            <pc:sldMk cId="2670159005" sldId="1025"/>
            <ac:spMk id="3" creationId="{65907965-A711-480C-AD08-7C90DD6682A5}"/>
          </ac:spMkLst>
        </pc:spChg>
      </pc:sldChg>
      <pc:sldChg chg="addSp modSp add">
        <pc:chgData name="Ratwani, Shilpa" userId="8a765706-a469-4676-8c96-79590ec33017" providerId="ADAL" clId="{498E2C17-4E7F-4756-9968-B96756CB0EBA}" dt="2020-04-09T11:55:37.216" v="837"/>
        <pc:sldMkLst>
          <pc:docMk/>
          <pc:sldMk cId="1355032932" sldId="1026"/>
        </pc:sldMkLst>
        <pc:spChg chg="add mod">
          <ac:chgData name="Ratwani, Shilpa" userId="8a765706-a469-4676-8c96-79590ec33017" providerId="ADAL" clId="{498E2C17-4E7F-4756-9968-B96756CB0EBA}" dt="2020-04-09T11:55:37.216" v="837"/>
          <ac:spMkLst>
            <pc:docMk/>
            <pc:sldMk cId="1355032932" sldId="1026"/>
            <ac:spMk id="3" creationId="{5862B430-1ED1-4137-8B6F-85EF65042B10}"/>
          </ac:spMkLst>
        </pc:spChg>
      </pc:sldChg>
      <pc:sldChg chg="add del">
        <pc:chgData name="Ratwani, Shilpa" userId="8a765706-a469-4676-8c96-79590ec33017" providerId="ADAL" clId="{498E2C17-4E7F-4756-9968-B96756CB0EBA}" dt="2020-04-10T00:38:24.204" v="1066" actId="2696"/>
        <pc:sldMkLst>
          <pc:docMk/>
          <pc:sldMk cId="3001048485" sldId="1031"/>
        </pc:sldMkLst>
      </pc:sldChg>
      <pc:sldChg chg="modSp add">
        <pc:chgData name="Ratwani, Shilpa" userId="8a765706-a469-4676-8c96-79590ec33017" providerId="ADAL" clId="{498E2C17-4E7F-4756-9968-B96756CB0EBA}" dt="2020-04-10T01:01:02.571" v="1801" actId="255"/>
        <pc:sldMkLst>
          <pc:docMk/>
          <pc:sldMk cId="3974855013" sldId="1032"/>
        </pc:sldMkLst>
        <pc:spChg chg="mod">
          <ac:chgData name="Ratwani, Shilpa" userId="8a765706-a469-4676-8c96-79590ec33017" providerId="ADAL" clId="{498E2C17-4E7F-4756-9968-B96756CB0EBA}" dt="2020-04-09T11:57:50.684" v="860" actId="255"/>
          <ac:spMkLst>
            <pc:docMk/>
            <pc:sldMk cId="3974855013" sldId="1032"/>
            <ac:spMk id="5" creationId="{D9F623E8-C48C-4650-B38F-4960836F4279}"/>
          </ac:spMkLst>
        </pc:spChg>
        <pc:spChg chg="mod">
          <ac:chgData name="Ratwani, Shilpa" userId="8a765706-a469-4676-8c96-79590ec33017" providerId="ADAL" clId="{498E2C17-4E7F-4756-9968-B96756CB0EBA}" dt="2020-04-10T01:01:02.571" v="1801" actId="255"/>
          <ac:spMkLst>
            <pc:docMk/>
            <pc:sldMk cId="3974855013" sldId="1032"/>
            <ac:spMk id="7" creationId="{6F2ACC9A-E23D-4B25-ACAC-3CC1A424FA44}"/>
          </ac:spMkLst>
        </pc:spChg>
        <pc:picChg chg="mod">
          <ac:chgData name="Ratwani, Shilpa" userId="8a765706-a469-4676-8c96-79590ec33017" providerId="ADAL" clId="{498E2C17-4E7F-4756-9968-B96756CB0EBA}" dt="2020-04-10T01:00:54.014" v="1799" actId="1076"/>
          <ac:picMkLst>
            <pc:docMk/>
            <pc:sldMk cId="3974855013" sldId="1032"/>
            <ac:picMk id="2" creationId="{B8D6E7DF-CE46-486E-98AB-1D9DC9A5428C}"/>
          </ac:picMkLst>
        </pc:picChg>
      </pc:sldChg>
      <pc:sldChg chg="modSp add">
        <pc:chgData name="Ratwani, Shilpa" userId="8a765706-a469-4676-8c96-79590ec33017" providerId="ADAL" clId="{498E2C17-4E7F-4756-9968-B96756CB0EBA}" dt="2020-04-10T00:58:29.182" v="1779" actId="2711"/>
        <pc:sldMkLst>
          <pc:docMk/>
          <pc:sldMk cId="2933917816" sldId="1033"/>
        </pc:sldMkLst>
        <pc:spChg chg="mod">
          <ac:chgData name="Ratwani, Shilpa" userId="8a765706-a469-4676-8c96-79590ec33017" providerId="ADAL" clId="{498E2C17-4E7F-4756-9968-B96756CB0EBA}" dt="2020-04-09T11:56:43.509" v="848" actId="255"/>
          <ac:spMkLst>
            <pc:docMk/>
            <pc:sldMk cId="2933917816" sldId="1033"/>
            <ac:spMk id="5" creationId="{D9F623E8-C48C-4650-B38F-4960836F4279}"/>
          </ac:spMkLst>
        </pc:spChg>
        <pc:spChg chg="mod">
          <ac:chgData name="Ratwani, Shilpa" userId="8a765706-a469-4676-8c96-79590ec33017" providerId="ADAL" clId="{498E2C17-4E7F-4756-9968-B96756CB0EBA}" dt="2020-04-10T00:58:29.182" v="1779" actId="2711"/>
          <ac:spMkLst>
            <pc:docMk/>
            <pc:sldMk cId="2933917816" sldId="1033"/>
            <ac:spMk id="7" creationId="{6F2ACC9A-E23D-4B25-ACAC-3CC1A424FA44}"/>
          </ac:spMkLst>
        </pc:spChg>
        <pc:picChg chg="mod">
          <ac:chgData name="Ratwani, Shilpa" userId="8a765706-a469-4676-8c96-79590ec33017" providerId="ADAL" clId="{498E2C17-4E7F-4756-9968-B96756CB0EBA}" dt="2020-04-10T00:58:03.923" v="1757" actId="1076"/>
          <ac:picMkLst>
            <pc:docMk/>
            <pc:sldMk cId="2933917816" sldId="1033"/>
            <ac:picMk id="2" creationId="{0C6E16AA-6A00-4C38-A5EA-98902CA3D5DE}"/>
          </ac:picMkLst>
        </pc:picChg>
      </pc:sldChg>
      <pc:sldChg chg="modSp add">
        <pc:chgData name="Ratwani, Shilpa" userId="8a765706-a469-4676-8c96-79590ec33017" providerId="ADAL" clId="{498E2C17-4E7F-4756-9968-B96756CB0EBA}" dt="2020-04-10T00:59:49.153" v="1788" actId="14100"/>
        <pc:sldMkLst>
          <pc:docMk/>
          <pc:sldMk cId="3504350346" sldId="1034"/>
        </pc:sldMkLst>
        <pc:spChg chg="mod">
          <ac:chgData name="Ratwani, Shilpa" userId="8a765706-a469-4676-8c96-79590ec33017" providerId="ADAL" clId="{498E2C17-4E7F-4756-9968-B96756CB0EBA}" dt="2020-04-10T00:59:49.153" v="1788" actId="14100"/>
          <ac:spMkLst>
            <pc:docMk/>
            <pc:sldMk cId="3504350346" sldId="1034"/>
            <ac:spMk id="5" creationId="{D9F623E8-C48C-4650-B38F-4960836F4279}"/>
          </ac:spMkLst>
        </pc:spChg>
        <pc:spChg chg="mod">
          <ac:chgData name="Ratwani, Shilpa" userId="8a765706-a469-4676-8c96-79590ec33017" providerId="ADAL" clId="{498E2C17-4E7F-4756-9968-B96756CB0EBA}" dt="2020-04-10T00:59:38.598" v="1786" actId="27636"/>
          <ac:spMkLst>
            <pc:docMk/>
            <pc:sldMk cId="3504350346" sldId="1034"/>
            <ac:spMk id="7" creationId="{6F2ACC9A-E23D-4B25-ACAC-3CC1A424FA44}"/>
          </ac:spMkLst>
        </pc:spChg>
        <pc:picChg chg="mod">
          <ac:chgData name="Ratwani, Shilpa" userId="8a765706-a469-4676-8c96-79590ec33017" providerId="ADAL" clId="{498E2C17-4E7F-4756-9968-B96756CB0EBA}" dt="2020-04-10T00:59:42.485" v="1787" actId="1076"/>
          <ac:picMkLst>
            <pc:docMk/>
            <pc:sldMk cId="3504350346" sldId="1034"/>
            <ac:picMk id="2" creationId="{EE38F0CA-DA37-4175-B3C4-A754D007E4D3}"/>
          </ac:picMkLst>
        </pc:picChg>
      </pc:sldChg>
      <pc:sldChg chg="addSp delSp modSp add">
        <pc:chgData name="Ratwani, Shilpa" userId="8a765706-a469-4676-8c96-79590ec33017" providerId="ADAL" clId="{498E2C17-4E7F-4756-9968-B96756CB0EBA}" dt="2020-04-10T02:10:37.005" v="3481" actId="1076"/>
        <pc:sldMkLst>
          <pc:docMk/>
          <pc:sldMk cId="2507333427" sldId="1051"/>
        </pc:sldMkLst>
        <pc:spChg chg="add del mod">
          <ac:chgData name="Ratwani, Shilpa" userId="8a765706-a469-4676-8c96-79590ec33017" providerId="ADAL" clId="{498E2C17-4E7F-4756-9968-B96756CB0EBA}" dt="2020-04-10T00:54:49.405" v="1524"/>
          <ac:spMkLst>
            <pc:docMk/>
            <pc:sldMk cId="2507333427" sldId="1051"/>
            <ac:spMk id="3" creationId="{13D6EBBE-3413-4F94-8F6B-F3CDF621D869}"/>
          </ac:spMkLst>
        </pc:spChg>
        <pc:spChg chg="mod">
          <ac:chgData name="Ratwani, Shilpa" userId="8a765706-a469-4676-8c96-79590ec33017" providerId="ADAL" clId="{498E2C17-4E7F-4756-9968-B96756CB0EBA}" dt="2020-04-10T02:10:37.005" v="3481" actId="1076"/>
          <ac:spMkLst>
            <pc:docMk/>
            <pc:sldMk cId="2507333427" sldId="1051"/>
            <ac:spMk id="5" creationId="{EC6F5A5A-0584-4E56-A2F1-904BF5610A52}"/>
          </ac:spMkLst>
        </pc:spChg>
        <pc:spChg chg="mod">
          <ac:chgData name="Ratwani, Shilpa" userId="8a765706-a469-4676-8c96-79590ec33017" providerId="ADAL" clId="{498E2C17-4E7F-4756-9968-B96756CB0EBA}" dt="2020-04-10T02:07:37.766" v="3436" actId="1076"/>
          <ac:spMkLst>
            <pc:docMk/>
            <pc:sldMk cId="2507333427" sldId="1051"/>
            <ac:spMk id="9" creationId="{D5D33C0D-5E69-4E36-846A-13626A922029}"/>
          </ac:spMkLst>
        </pc:spChg>
        <pc:spChg chg="mod">
          <ac:chgData name="Ratwani, Shilpa" userId="8a765706-a469-4676-8c96-79590ec33017" providerId="ADAL" clId="{498E2C17-4E7F-4756-9968-B96756CB0EBA}" dt="2020-04-10T00:55:11.467" v="1582" actId="1036"/>
          <ac:spMkLst>
            <pc:docMk/>
            <pc:sldMk cId="2507333427" sldId="1051"/>
            <ac:spMk id="36" creationId="{6AC38E03-EAB0-4D54-BCB1-39BBC8B501B5}"/>
          </ac:spMkLst>
        </pc:spChg>
        <pc:picChg chg="del">
          <ac:chgData name="Ratwani, Shilpa" userId="8a765706-a469-4676-8c96-79590ec33017" providerId="ADAL" clId="{498E2C17-4E7F-4756-9968-B96756CB0EBA}" dt="2020-04-10T00:54:43.939" v="1523" actId="478"/>
          <ac:picMkLst>
            <pc:docMk/>
            <pc:sldMk cId="2507333427" sldId="1051"/>
            <ac:picMk id="8" creationId="{7A9AEFE3-4F02-4A02-866F-23226CE1BE64}"/>
          </ac:picMkLst>
        </pc:picChg>
        <pc:picChg chg="mod">
          <ac:chgData name="Ratwani, Shilpa" userId="8a765706-a469-4676-8c96-79590ec33017" providerId="ADAL" clId="{498E2C17-4E7F-4756-9968-B96756CB0EBA}" dt="2020-04-10T00:55:11.467" v="1582" actId="1036"/>
          <ac:picMkLst>
            <pc:docMk/>
            <pc:sldMk cId="2507333427" sldId="1051"/>
            <ac:picMk id="37" creationId="{495D330A-2CE1-4E39-BA2E-93110326B239}"/>
          </ac:picMkLst>
        </pc:picChg>
        <pc:picChg chg="mod">
          <ac:chgData name="Ratwani, Shilpa" userId="8a765706-a469-4676-8c96-79590ec33017" providerId="ADAL" clId="{498E2C17-4E7F-4756-9968-B96756CB0EBA}" dt="2020-04-09T11:50:03.915" v="670" actId="1036"/>
          <ac:picMkLst>
            <pc:docMk/>
            <pc:sldMk cId="2507333427" sldId="1051"/>
            <ac:picMk id="76" creationId="{29C95BBA-97B1-46A1-9B4A-03EB8457DBDE}"/>
          </ac:picMkLst>
        </pc:picChg>
      </pc:sldChg>
      <pc:sldChg chg="addSp delSp modSp add">
        <pc:chgData name="Ratwani, Shilpa" userId="8a765706-a469-4676-8c96-79590ec33017" providerId="ADAL" clId="{498E2C17-4E7F-4756-9968-B96756CB0EBA}" dt="2020-04-10T02:08:27.648" v="3444" actId="1076"/>
        <pc:sldMkLst>
          <pc:docMk/>
          <pc:sldMk cId="199429929" sldId="1052"/>
        </pc:sldMkLst>
        <pc:spChg chg="add del mod">
          <ac:chgData name="Ratwani, Shilpa" userId="8a765706-a469-4676-8c96-79590ec33017" providerId="ADAL" clId="{498E2C17-4E7F-4756-9968-B96756CB0EBA}" dt="2020-04-10T00:55:26.660" v="1584"/>
          <ac:spMkLst>
            <pc:docMk/>
            <pc:sldMk cId="199429929" sldId="1052"/>
            <ac:spMk id="3" creationId="{912B931B-EC63-486C-ACDD-F574BFBDF9DB}"/>
          </ac:spMkLst>
        </pc:spChg>
        <pc:spChg chg="mod">
          <ac:chgData name="Ratwani, Shilpa" userId="8a765706-a469-4676-8c96-79590ec33017" providerId="ADAL" clId="{498E2C17-4E7F-4756-9968-B96756CB0EBA}" dt="2020-04-10T02:08:04.005" v="3441" actId="20577"/>
          <ac:spMkLst>
            <pc:docMk/>
            <pc:sldMk cId="199429929" sldId="1052"/>
            <ac:spMk id="5" creationId="{EC6F5A5A-0584-4E56-A2F1-904BF5610A52}"/>
          </ac:spMkLst>
        </pc:spChg>
        <pc:spChg chg="mod">
          <ac:chgData name="Ratwani, Shilpa" userId="8a765706-a469-4676-8c96-79590ec33017" providerId="ADAL" clId="{498E2C17-4E7F-4756-9968-B96756CB0EBA}" dt="2020-04-10T02:08:21.377" v="3443" actId="255"/>
          <ac:spMkLst>
            <pc:docMk/>
            <pc:sldMk cId="199429929" sldId="1052"/>
            <ac:spMk id="9" creationId="{D5D33C0D-5E69-4E36-846A-13626A922029}"/>
          </ac:spMkLst>
        </pc:spChg>
        <pc:spChg chg="mod">
          <ac:chgData name="Ratwani, Shilpa" userId="8a765706-a469-4676-8c96-79590ec33017" providerId="ADAL" clId="{498E2C17-4E7F-4756-9968-B96756CB0EBA}" dt="2020-04-10T00:55:48.627" v="1666" actId="1036"/>
          <ac:spMkLst>
            <pc:docMk/>
            <pc:sldMk cId="199429929" sldId="1052"/>
            <ac:spMk id="36" creationId="{6AC38E03-EAB0-4D54-BCB1-39BBC8B501B5}"/>
          </ac:spMkLst>
        </pc:spChg>
        <pc:picChg chg="del">
          <ac:chgData name="Ratwani, Shilpa" userId="8a765706-a469-4676-8c96-79590ec33017" providerId="ADAL" clId="{498E2C17-4E7F-4756-9968-B96756CB0EBA}" dt="2020-04-10T00:55:21.184" v="1583" actId="478"/>
          <ac:picMkLst>
            <pc:docMk/>
            <pc:sldMk cId="199429929" sldId="1052"/>
            <ac:picMk id="8" creationId="{7A9AEFE3-4F02-4A02-866F-23226CE1BE64}"/>
          </ac:picMkLst>
        </pc:picChg>
        <pc:picChg chg="mod">
          <ac:chgData name="Ratwani, Shilpa" userId="8a765706-a469-4676-8c96-79590ec33017" providerId="ADAL" clId="{498E2C17-4E7F-4756-9968-B96756CB0EBA}" dt="2020-04-10T02:08:27.648" v="3444" actId="1076"/>
          <ac:picMkLst>
            <pc:docMk/>
            <pc:sldMk cId="199429929" sldId="1052"/>
            <ac:picMk id="15" creationId="{F2AAD4A6-90D7-4EB0-89B5-EFA7CA241907}"/>
          </ac:picMkLst>
        </pc:picChg>
        <pc:picChg chg="mod">
          <ac:chgData name="Ratwani, Shilpa" userId="8a765706-a469-4676-8c96-79590ec33017" providerId="ADAL" clId="{498E2C17-4E7F-4756-9968-B96756CB0EBA}" dt="2020-04-10T00:55:48.627" v="1666" actId="1036"/>
          <ac:picMkLst>
            <pc:docMk/>
            <pc:sldMk cId="199429929" sldId="1052"/>
            <ac:picMk id="37" creationId="{495D330A-2CE1-4E39-BA2E-93110326B239}"/>
          </ac:picMkLst>
        </pc:picChg>
        <pc:cxnChg chg="mod">
          <ac:chgData name="Ratwani, Shilpa" userId="8a765706-a469-4676-8c96-79590ec33017" providerId="ADAL" clId="{498E2C17-4E7F-4756-9968-B96756CB0EBA}" dt="2020-04-10T02:08:27.648" v="3444" actId="1076"/>
          <ac:cxnSpMkLst>
            <pc:docMk/>
            <pc:sldMk cId="199429929" sldId="1052"/>
            <ac:cxnSpMk id="68" creationId="{89D9AD33-7561-41FE-9E01-075BFF3C048D}"/>
          </ac:cxnSpMkLst>
        </pc:cxnChg>
      </pc:sldChg>
      <pc:sldChg chg="modSp add del">
        <pc:chgData name="Ratwani, Shilpa" userId="8a765706-a469-4676-8c96-79590ec33017" providerId="ADAL" clId="{498E2C17-4E7F-4756-9968-B96756CB0EBA}" dt="2020-04-10T01:28:59.814" v="2616" actId="27636"/>
        <pc:sldMkLst>
          <pc:docMk/>
          <pc:sldMk cId="3443106927" sldId="1055"/>
        </pc:sldMkLst>
        <pc:spChg chg="mod">
          <ac:chgData name="Ratwani, Shilpa" userId="8a765706-a469-4676-8c96-79590ec33017" providerId="ADAL" clId="{498E2C17-4E7F-4756-9968-B96756CB0EBA}" dt="2020-04-10T01:28:48.708" v="2614" actId="20577"/>
          <ac:spMkLst>
            <pc:docMk/>
            <pc:sldMk cId="3443106927" sldId="1055"/>
            <ac:spMk id="2" creationId="{7C79044F-F2B6-4B4D-A75B-688176D8251A}"/>
          </ac:spMkLst>
        </pc:spChg>
        <pc:spChg chg="mod">
          <ac:chgData name="Ratwani, Shilpa" userId="8a765706-a469-4676-8c96-79590ec33017" providerId="ADAL" clId="{498E2C17-4E7F-4756-9968-B96756CB0EBA}" dt="2020-04-10T01:28:59.814" v="2616" actId="27636"/>
          <ac:spMkLst>
            <pc:docMk/>
            <pc:sldMk cId="3443106927" sldId="1055"/>
            <ac:spMk id="3" creationId="{E69DED3C-1F1F-49FC-931F-E7C01EC41FEE}"/>
          </ac:spMkLst>
        </pc:spChg>
      </pc:sldChg>
      <pc:sldChg chg="modSp add del">
        <pc:chgData name="Ratwani, Shilpa" userId="8a765706-a469-4676-8c96-79590ec33017" providerId="ADAL" clId="{498E2C17-4E7F-4756-9968-B96756CB0EBA}" dt="2020-04-10T01:31:08.408" v="2670" actId="1076"/>
        <pc:sldMkLst>
          <pc:docMk/>
          <pc:sldMk cId="274900832" sldId="1056"/>
        </pc:sldMkLst>
        <pc:spChg chg="mod">
          <ac:chgData name="Ratwani, Shilpa" userId="8a765706-a469-4676-8c96-79590ec33017" providerId="ADAL" clId="{498E2C17-4E7F-4756-9968-B96756CB0EBA}" dt="2020-04-10T01:30:59.129" v="2668" actId="2711"/>
          <ac:spMkLst>
            <pc:docMk/>
            <pc:sldMk cId="274900832" sldId="1056"/>
            <ac:spMk id="2" creationId="{250ADCCB-471C-4A25-9051-DA0AC8013608}"/>
          </ac:spMkLst>
        </pc:spChg>
        <pc:spChg chg="mod">
          <ac:chgData name="Ratwani, Shilpa" userId="8a765706-a469-4676-8c96-79590ec33017" providerId="ADAL" clId="{498E2C17-4E7F-4756-9968-B96756CB0EBA}" dt="2020-04-10T01:31:08.408" v="2670" actId="1076"/>
          <ac:spMkLst>
            <pc:docMk/>
            <pc:sldMk cId="274900832" sldId="1056"/>
            <ac:spMk id="3" creationId="{DA52361F-2D7A-4725-8CF4-7FBEFCF563B9}"/>
          </ac:spMkLst>
        </pc:spChg>
      </pc:sldChg>
      <pc:sldChg chg="modSp add del">
        <pc:chgData name="Ratwani, Shilpa" userId="8a765706-a469-4676-8c96-79590ec33017" providerId="ADAL" clId="{498E2C17-4E7F-4756-9968-B96756CB0EBA}" dt="2020-04-10T02:20:30.645" v="3617" actId="1076"/>
        <pc:sldMkLst>
          <pc:docMk/>
          <pc:sldMk cId="4182244319" sldId="1057"/>
        </pc:sldMkLst>
        <pc:spChg chg="mod">
          <ac:chgData name="Ratwani, Shilpa" userId="8a765706-a469-4676-8c96-79590ec33017" providerId="ADAL" clId="{498E2C17-4E7F-4756-9968-B96756CB0EBA}" dt="2020-04-10T02:20:30.645" v="3617" actId="1076"/>
          <ac:spMkLst>
            <pc:docMk/>
            <pc:sldMk cId="4182244319" sldId="1057"/>
            <ac:spMk id="2" creationId="{615525A1-B1BB-42B7-AF3F-5A1F1CE6E8A4}"/>
          </ac:spMkLst>
        </pc:spChg>
        <pc:spChg chg="mod">
          <ac:chgData name="Ratwani, Shilpa" userId="8a765706-a469-4676-8c96-79590ec33017" providerId="ADAL" clId="{498E2C17-4E7F-4756-9968-B96756CB0EBA}" dt="2020-04-10T01:29:51.826" v="2633" actId="1076"/>
          <ac:spMkLst>
            <pc:docMk/>
            <pc:sldMk cId="4182244319" sldId="1057"/>
            <ac:spMk id="5" creationId="{CA7118E0-8BC5-4B0F-8A4A-CE96D66A1FD5}"/>
          </ac:spMkLst>
        </pc:spChg>
      </pc:sldChg>
      <pc:sldChg chg="modSp add del">
        <pc:chgData name="Ratwani, Shilpa" userId="8a765706-a469-4676-8c96-79590ec33017" providerId="ADAL" clId="{498E2C17-4E7F-4756-9968-B96756CB0EBA}" dt="2020-04-10T02:20:35.225" v="3618" actId="20577"/>
        <pc:sldMkLst>
          <pc:docMk/>
          <pc:sldMk cId="1895479878" sldId="1058"/>
        </pc:sldMkLst>
        <pc:spChg chg="mod">
          <ac:chgData name="Ratwani, Shilpa" userId="8a765706-a469-4676-8c96-79590ec33017" providerId="ADAL" clId="{498E2C17-4E7F-4756-9968-B96756CB0EBA}" dt="2020-04-10T02:20:35.225" v="3618" actId="20577"/>
          <ac:spMkLst>
            <pc:docMk/>
            <pc:sldMk cId="1895479878" sldId="1058"/>
            <ac:spMk id="2" creationId="{533EFBB2-4AB1-4D83-BC02-DCA3222F3718}"/>
          </ac:spMkLst>
        </pc:spChg>
        <pc:spChg chg="mod">
          <ac:chgData name="Ratwani, Shilpa" userId="8a765706-a469-4676-8c96-79590ec33017" providerId="ADAL" clId="{498E2C17-4E7F-4756-9968-B96756CB0EBA}" dt="2020-04-10T01:30:25.427" v="2641" actId="27636"/>
          <ac:spMkLst>
            <pc:docMk/>
            <pc:sldMk cId="1895479878" sldId="1058"/>
            <ac:spMk id="3" creationId="{FCF26CBC-E90E-4583-B10B-1070E1CD1185}"/>
          </ac:spMkLst>
        </pc:spChg>
      </pc:sldChg>
      <pc:sldChg chg="modSp add">
        <pc:chgData name="Ratwani, Shilpa" userId="8a765706-a469-4676-8c96-79590ec33017" providerId="ADAL" clId="{498E2C17-4E7F-4756-9968-B96756CB0EBA}" dt="2020-04-09T11:54:39.982" v="831" actId="2711"/>
        <pc:sldMkLst>
          <pc:docMk/>
          <pc:sldMk cId="2805211971" sldId="1059"/>
        </pc:sldMkLst>
        <pc:spChg chg="mod">
          <ac:chgData name="Ratwani, Shilpa" userId="8a765706-a469-4676-8c96-79590ec33017" providerId="ADAL" clId="{498E2C17-4E7F-4756-9968-B96756CB0EBA}" dt="2020-04-09T02:18:27.806" v="249"/>
          <ac:spMkLst>
            <pc:docMk/>
            <pc:sldMk cId="2805211971" sldId="1059"/>
            <ac:spMk id="3" creationId="{BAAA6371-8B6E-4CC5-9D7A-091B513D451E}"/>
          </ac:spMkLst>
        </pc:spChg>
        <pc:spChg chg="mod">
          <ac:chgData name="Ratwani, Shilpa" userId="8a765706-a469-4676-8c96-79590ec33017" providerId="ADAL" clId="{498E2C17-4E7F-4756-9968-B96756CB0EBA}" dt="2020-04-09T11:54:39.982" v="831" actId="2711"/>
          <ac:spMkLst>
            <pc:docMk/>
            <pc:sldMk cId="2805211971" sldId="1059"/>
            <ac:spMk id="4" creationId="{D42FCDAE-C409-4ADA-BAA7-217D558A23A3}"/>
          </ac:spMkLst>
        </pc:spChg>
      </pc:sldChg>
      <pc:sldChg chg="modSp add del">
        <pc:chgData name="Ratwani, Shilpa" userId="8a765706-a469-4676-8c96-79590ec33017" providerId="ADAL" clId="{498E2C17-4E7F-4756-9968-B96756CB0EBA}" dt="2020-04-10T01:32:10.169" v="2712" actId="1035"/>
        <pc:sldMkLst>
          <pc:docMk/>
          <pc:sldMk cId="478751397" sldId="1060"/>
        </pc:sldMkLst>
        <pc:spChg chg="mod">
          <ac:chgData name="Ratwani, Shilpa" userId="8a765706-a469-4676-8c96-79590ec33017" providerId="ADAL" clId="{498E2C17-4E7F-4756-9968-B96756CB0EBA}" dt="2020-04-10T01:31:45.842" v="2677" actId="20577"/>
          <ac:spMkLst>
            <pc:docMk/>
            <pc:sldMk cId="478751397" sldId="1060"/>
            <ac:spMk id="2" creationId="{173AB156-38E3-4CD0-8AE2-6162306804C2}"/>
          </ac:spMkLst>
        </pc:spChg>
        <pc:spChg chg="mod">
          <ac:chgData name="Ratwani, Shilpa" userId="8a765706-a469-4676-8c96-79590ec33017" providerId="ADAL" clId="{498E2C17-4E7F-4756-9968-B96756CB0EBA}" dt="2020-04-10T01:32:10.169" v="2712" actId="1035"/>
          <ac:spMkLst>
            <pc:docMk/>
            <pc:sldMk cId="478751397" sldId="1060"/>
            <ac:spMk id="3" creationId="{4AC068EA-2E60-4D14-91C2-6E5830015B29}"/>
          </ac:spMkLst>
        </pc:spChg>
        <pc:spChg chg="mod">
          <ac:chgData name="Ratwani, Shilpa" userId="8a765706-a469-4676-8c96-79590ec33017" providerId="ADAL" clId="{498E2C17-4E7F-4756-9968-B96756CB0EBA}" dt="2020-04-10T01:32:10.169" v="2712" actId="1035"/>
          <ac:spMkLst>
            <pc:docMk/>
            <pc:sldMk cId="478751397" sldId="1060"/>
            <ac:spMk id="10" creationId="{3CF9F0AF-6948-4102-83F6-8EEBB58BED6D}"/>
          </ac:spMkLst>
        </pc:spChg>
        <pc:spChg chg="mod">
          <ac:chgData name="Ratwani, Shilpa" userId="8a765706-a469-4676-8c96-79590ec33017" providerId="ADAL" clId="{498E2C17-4E7F-4756-9968-B96756CB0EBA}" dt="2020-04-10T01:32:10.169" v="2712" actId="1035"/>
          <ac:spMkLst>
            <pc:docMk/>
            <pc:sldMk cId="478751397" sldId="1060"/>
            <ac:spMk id="11" creationId="{3340D414-6F9C-462B-8D1D-6B5301C67101}"/>
          </ac:spMkLst>
        </pc:spChg>
      </pc:sldChg>
      <pc:sldChg chg="modSp add del">
        <pc:chgData name="Ratwani, Shilpa" userId="8a765706-a469-4676-8c96-79590ec33017" providerId="ADAL" clId="{498E2C17-4E7F-4756-9968-B96756CB0EBA}" dt="2020-04-10T02:20:46.532" v="3621" actId="20577"/>
        <pc:sldMkLst>
          <pc:docMk/>
          <pc:sldMk cId="3249645455" sldId="1061"/>
        </pc:sldMkLst>
        <pc:spChg chg="mod">
          <ac:chgData name="Ratwani, Shilpa" userId="8a765706-a469-4676-8c96-79590ec33017" providerId="ADAL" clId="{498E2C17-4E7F-4756-9968-B96756CB0EBA}" dt="2020-04-10T02:20:46.532" v="3621" actId="20577"/>
          <ac:spMkLst>
            <pc:docMk/>
            <pc:sldMk cId="3249645455" sldId="1061"/>
            <ac:spMk id="2" creationId="{0B4B31F4-D56A-4719-A5AD-34568D968252}"/>
          </ac:spMkLst>
        </pc:spChg>
        <pc:spChg chg="mod">
          <ac:chgData name="Ratwani, Shilpa" userId="8a765706-a469-4676-8c96-79590ec33017" providerId="ADAL" clId="{498E2C17-4E7F-4756-9968-B96756CB0EBA}" dt="2020-04-10T01:30:51.037" v="2667" actId="1035"/>
          <ac:spMkLst>
            <pc:docMk/>
            <pc:sldMk cId="3249645455" sldId="1061"/>
            <ac:spMk id="4" creationId="{5DB60910-86F8-4704-9DF8-1D367C6BCCB6}"/>
          </ac:spMkLst>
        </pc:spChg>
        <pc:spChg chg="mod">
          <ac:chgData name="Ratwani, Shilpa" userId="8a765706-a469-4676-8c96-79590ec33017" providerId="ADAL" clId="{498E2C17-4E7F-4756-9968-B96756CB0EBA}" dt="2020-04-10T01:30:51.037" v="2667" actId="1035"/>
          <ac:spMkLst>
            <pc:docMk/>
            <pc:sldMk cId="3249645455" sldId="1061"/>
            <ac:spMk id="5" creationId="{FA978AC6-A9B3-4DB1-8ED3-3A62D749E2A0}"/>
          </ac:spMkLst>
        </pc:spChg>
        <pc:spChg chg="mod">
          <ac:chgData name="Ratwani, Shilpa" userId="8a765706-a469-4676-8c96-79590ec33017" providerId="ADAL" clId="{498E2C17-4E7F-4756-9968-B96756CB0EBA}" dt="2020-04-10T01:30:51.037" v="2667" actId="1035"/>
          <ac:spMkLst>
            <pc:docMk/>
            <pc:sldMk cId="3249645455" sldId="1061"/>
            <ac:spMk id="8" creationId="{48F39117-48D4-42C6-863F-D379AD0C8560}"/>
          </ac:spMkLst>
        </pc:spChg>
      </pc:sldChg>
      <pc:sldChg chg="modSp add del">
        <pc:chgData name="Ratwani, Shilpa" userId="8a765706-a469-4676-8c96-79590ec33017" providerId="ADAL" clId="{498E2C17-4E7F-4756-9968-B96756CB0EBA}" dt="2020-04-10T02:20:25.291" v="3616" actId="1076"/>
        <pc:sldMkLst>
          <pc:docMk/>
          <pc:sldMk cId="2150756808" sldId="1062"/>
        </pc:sldMkLst>
        <pc:spChg chg="mod">
          <ac:chgData name="Ratwani, Shilpa" userId="8a765706-a469-4676-8c96-79590ec33017" providerId="ADAL" clId="{498E2C17-4E7F-4756-9968-B96756CB0EBA}" dt="2020-04-10T01:29:35.727" v="2630" actId="20577"/>
          <ac:spMkLst>
            <pc:docMk/>
            <pc:sldMk cId="2150756808" sldId="1062"/>
            <ac:spMk id="2" creationId="{4BA4DFD3-C2AA-4A65-BB51-B863E058CB2F}"/>
          </ac:spMkLst>
        </pc:spChg>
        <pc:spChg chg="mod">
          <ac:chgData name="Ratwani, Shilpa" userId="8a765706-a469-4676-8c96-79590ec33017" providerId="ADAL" clId="{498E2C17-4E7F-4756-9968-B96756CB0EBA}" dt="2020-04-10T02:20:25.291" v="3616" actId="1076"/>
          <ac:spMkLst>
            <pc:docMk/>
            <pc:sldMk cId="2150756808" sldId="1062"/>
            <ac:spMk id="37" creationId="{EF451F57-76D8-4EEE-B038-DF34D267CCA3}"/>
          </ac:spMkLst>
        </pc:spChg>
        <pc:picChg chg="mod">
          <ac:chgData name="Ratwani, Shilpa" userId="8a765706-a469-4676-8c96-79590ec33017" providerId="ADAL" clId="{498E2C17-4E7F-4756-9968-B96756CB0EBA}" dt="2020-04-10T02:20:20.592" v="3615" actId="1076"/>
          <ac:picMkLst>
            <pc:docMk/>
            <pc:sldMk cId="2150756808" sldId="1062"/>
            <ac:picMk id="28" creationId="{F844DD16-B875-498E-B3C9-3B4AD03BB118}"/>
          </ac:picMkLst>
        </pc:picChg>
      </pc:sldChg>
      <pc:sldChg chg="modSp add del">
        <pc:chgData name="Ratwani, Shilpa" userId="8a765706-a469-4676-8c96-79590ec33017" providerId="ADAL" clId="{498E2C17-4E7F-4756-9968-B96756CB0EBA}" dt="2020-04-10T01:32:59.094" v="2823" actId="1035"/>
        <pc:sldMkLst>
          <pc:docMk/>
          <pc:sldMk cId="2816273750" sldId="1063"/>
        </pc:sldMkLst>
        <pc:spChg chg="mod">
          <ac:chgData name="Ratwani, Shilpa" userId="8a765706-a469-4676-8c96-79590ec33017" providerId="ADAL" clId="{498E2C17-4E7F-4756-9968-B96756CB0EBA}" dt="2020-04-10T01:32:34.165" v="2740" actId="2711"/>
          <ac:spMkLst>
            <pc:docMk/>
            <pc:sldMk cId="2816273750" sldId="1063"/>
            <ac:spMk id="2" creationId="{173AB156-38E3-4CD0-8AE2-6162306804C2}"/>
          </ac:spMkLst>
        </pc:spChg>
        <pc:picChg chg="mod">
          <ac:chgData name="Ratwani, Shilpa" userId="8a765706-a469-4676-8c96-79590ec33017" providerId="ADAL" clId="{498E2C17-4E7F-4756-9968-B96756CB0EBA}" dt="2020-04-10T01:32:51.919" v="2794" actId="1035"/>
          <ac:picMkLst>
            <pc:docMk/>
            <pc:sldMk cId="2816273750" sldId="1063"/>
            <ac:picMk id="7" creationId="{63DA05F8-2894-4B0E-AD6D-5D4D284734DF}"/>
          </ac:picMkLst>
        </pc:picChg>
        <pc:picChg chg="mod">
          <ac:chgData name="Ratwani, Shilpa" userId="8a765706-a469-4676-8c96-79590ec33017" providerId="ADAL" clId="{498E2C17-4E7F-4756-9968-B96756CB0EBA}" dt="2020-04-10T01:32:46.074" v="2786" actId="1035"/>
          <ac:picMkLst>
            <pc:docMk/>
            <pc:sldMk cId="2816273750" sldId="1063"/>
            <ac:picMk id="11" creationId="{38A7D342-C530-4D4E-80AB-5E58819BAFE2}"/>
          </ac:picMkLst>
        </pc:picChg>
        <pc:picChg chg="mod">
          <ac:chgData name="Ratwani, Shilpa" userId="8a765706-a469-4676-8c96-79590ec33017" providerId="ADAL" clId="{498E2C17-4E7F-4756-9968-B96756CB0EBA}" dt="2020-04-10T01:32:59.094" v="2823" actId="1035"/>
          <ac:picMkLst>
            <pc:docMk/>
            <pc:sldMk cId="2816273750" sldId="1063"/>
            <ac:picMk id="13" creationId="{0562C1F4-1B3A-4293-BCF8-70193B3A1AA6}"/>
          </ac:picMkLst>
        </pc:picChg>
      </pc:sldChg>
      <pc:sldChg chg="modSp add">
        <pc:chgData name="Ratwani, Shilpa" userId="8a765706-a469-4676-8c96-79590ec33017" providerId="ADAL" clId="{498E2C17-4E7F-4756-9968-B96756CB0EBA}" dt="2020-04-09T11:54:50.982" v="832" actId="2711"/>
        <pc:sldMkLst>
          <pc:docMk/>
          <pc:sldMk cId="4248209634" sldId="1064"/>
        </pc:sldMkLst>
        <pc:spChg chg="mod">
          <ac:chgData name="Ratwani, Shilpa" userId="8a765706-a469-4676-8c96-79590ec33017" providerId="ADAL" clId="{498E2C17-4E7F-4756-9968-B96756CB0EBA}" dt="2020-04-09T02:18:27.806" v="249"/>
          <ac:spMkLst>
            <pc:docMk/>
            <pc:sldMk cId="4248209634" sldId="1064"/>
            <ac:spMk id="3" creationId="{BAAA6371-8B6E-4CC5-9D7A-091B513D451E}"/>
          </ac:spMkLst>
        </pc:spChg>
        <pc:spChg chg="mod">
          <ac:chgData name="Ratwani, Shilpa" userId="8a765706-a469-4676-8c96-79590ec33017" providerId="ADAL" clId="{498E2C17-4E7F-4756-9968-B96756CB0EBA}" dt="2020-04-09T11:54:50.982" v="832" actId="2711"/>
          <ac:spMkLst>
            <pc:docMk/>
            <pc:sldMk cId="4248209634" sldId="1064"/>
            <ac:spMk id="4" creationId="{D42FCDAE-C409-4ADA-BAA7-217D558A23A3}"/>
          </ac:spMkLst>
        </pc:spChg>
      </pc:sldChg>
      <pc:sldChg chg="modSp add del">
        <pc:chgData name="Ratwani, Shilpa" userId="8a765706-a469-4676-8c96-79590ec33017" providerId="ADAL" clId="{498E2C17-4E7F-4756-9968-B96756CB0EBA}" dt="2020-04-10T01:32:27.666" v="2739" actId="1035"/>
        <pc:sldMkLst>
          <pc:docMk/>
          <pc:sldMk cId="615606884" sldId="1065"/>
        </pc:sldMkLst>
        <pc:spChg chg="mod">
          <ac:chgData name="Ratwani, Shilpa" userId="8a765706-a469-4676-8c96-79590ec33017" providerId="ADAL" clId="{498E2C17-4E7F-4756-9968-B96756CB0EBA}" dt="2020-04-10T01:32:17.806" v="2713" actId="2711"/>
          <ac:spMkLst>
            <pc:docMk/>
            <pc:sldMk cId="615606884" sldId="1065"/>
            <ac:spMk id="2" creationId="{173AB156-38E3-4CD0-8AE2-6162306804C2}"/>
          </ac:spMkLst>
        </pc:spChg>
        <pc:picChg chg="mod">
          <ac:chgData name="Ratwani, Shilpa" userId="8a765706-a469-4676-8c96-79590ec33017" providerId="ADAL" clId="{498E2C17-4E7F-4756-9968-B96756CB0EBA}" dt="2020-04-10T01:32:23.030" v="2724" actId="1035"/>
          <ac:picMkLst>
            <pc:docMk/>
            <pc:sldMk cId="615606884" sldId="1065"/>
            <ac:picMk id="7" creationId="{CDD2B4FE-E89E-459D-89DC-3FED13B40781}"/>
          </ac:picMkLst>
        </pc:picChg>
        <pc:picChg chg="mod">
          <ac:chgData name="Ratwani, Shilpa" userId="8a765706-a469-4676-8c96-79590ec33017" providerId="ADAL" clId="{498E2C17-4E7F-4756-9968-B96756CB0EBA}" dt="2020-04-10T01:32:27.666" v="2739" actId="1035"/>
          <ac:picMkLst>
            <pc:docMk/>
            <pc:sldMk cId="615606884" sldId="1065"/>
            <ac:picMk id="11" creationId="{59103B57-5126-4BEA-8389-48D4B31531F1}"/>
          </ac:picMkLst>
        </pc:picChg>
      </pc:sldChg>
      <pc:sldChg chg="modSp add del">
        <pc:chgData name="Ratwani, Shilpa" userId="8a765706-a469-4676-8c96-79590ec33017" providerId="ADAL" clId="{498E2C17-4E7F-4756-9968-B96756CB0EBA}" dt="2020-04-10T01:34:50.853" v="2848" actId="14100"/>
        <pc:sldMkLst>
          <pc:docMk/>
          <pc:sldMk cId="1287726654" sldId="1066"/>
        </pc:sldMkLst>
        <pc:spChg chg="mod">
          <ac:chgData name="Ratwani, Shilpa" userId="8a765706-a469-4676-8c96-79590ec33017" providerId="ADAL" clId="{498E2C17-4E7F-4756-9968-B96756CB0EBA}" dt="2020-04-10T01:34:37.349" v="2846" actId="20577"/>
          <ac:spMkLst>
            <pc:docMk/>
            <pc:sldMk cId="1287726654" sldId="1066"/>
            <ac:spMk id="2" creationId="{9B22549D-CD82-4423-897C-019D726E557C}"/>
          </ac:spMkLst>
        </pc:spChg>
        <pc:spChg chg="mod">
          <ac:chgData name="Ratwani, Shilpa" userId="8a765706-a469-4676-8c96-79590ec33017" providerId="ADAL" clId="{498E2C17-4E7F-4756-9968-B96756CB0EBA}" dt="2020-04-10T01:34:47.457" v="2847" actId="14100"/>
          <ac:spMkLst>
            <pc:docMk/>
            <pc:sldMk cId="1287726654" sldId="1066"/>
            <ac:spMk id="5" creationId="{844BA39A-2C90-495E-B1D8-592DB2CD45F8}"/>
          </ac:spMkLst>
        </pc:spChg>
        <pc:spChg chg="mod">
          <ac:chgData name="Ratwani, Shilpa" userId="8a765706-a469-4676-8c96-79590ec33017" providerId="ADAL" clId="{498E2C17-4E7F-4756-9968-B96756CB0EBA}" dt="2020-04-10T01:34:50.853" v="2848" actId="14100"/>
          <ac:spMkLst>
            <pc:docMk/>
            <pc:sldMk cId="1287726654" sldId="1066"/>
            <ac:spMk id="8" creationId="{BF6D6D33-CA8D-410B-B447-E266AD8E0355}"/>
          </ac:spMkLst>
        </pc:spChg>
      </pc:sldChg>
      <pc:sldChg chg="addSp delSp modSp add del modTransition">
        <pc:chgData name="Ratwani, Shilpa" userId="8a765706-a469-4676-8c96-79590ec33017" providerId="ADAL" clId="{498E2C17-4E7F-4756-9968-B96756CB0EBA}" dt="2020-04-10T02:22:42.135" v="3640" actId="14100"/>
        <pc:sldMkLst>
          <pc:docMk/>
          <pc:sldMk cId="4123464420" sldId="1067"/>
        </pc:sldMkLst>
        <pc:spChg chg="add del mod">
          <ac:chgData name="Ratwani, Shilpa" userId="8a765706-a469-4676-8c96-79590ec33017" providerId="ADAL" clId="{498E2C17-4E7F-4756-9968-B96756CB0EBA}" dt="2020-04-10T02:21:53.429" v="3627"/>
          <ac:spMkLst>
            <pc:docMk/>
            <pc:sldMk cId="4123464420" sldId="1067"/>
            <ac:spMk id="2" creationId="{8E157C96-12FF-4099-A37C-00D6D3202B20}"/>
          </ac:spMkLst>
        </pc:spChg>
        <pc:spChg chg="mod">
          <ac:chgData name="Ratwani, Shilpa" userId="8a765706-a469-4676-8c96-79590ec33017" providerId="ADAL" clId="{498E2C17-4E7F-4756-9968-B96756CB0EBA}" dt="2020-04-10T02:22:42.135" v="3640" actId="14100"/>
          <ac:spMkLst>
            <pc:docMk/>
            <pc:sldMk cId="4123464420" sldId="1067"/>
            <ac:spMk id="3" creationId="{45EC8D8D-429F-4550-A01D-648F2DAAE18E}"/>
          </ac:spMkLst>
        </pc:spChg>
        <pc:spChg chg="add del mod">
          <ac:chgData name="Ratwani, Shilpa" userId="8a765706-a469-4676-8c96-79590ec33017" providerId="ADAL" clId="{498E2C17-4E7F-4756-9968-B96756CB0EBA}" dt="2020-04-10T02:22:08.210" v="3630" actId="478"/>
          <ac:spMkLst>
            <pc:docMk/>
            <pc:sldMk cId="4123464420" sldId="1067"/>
            <ac:spMk id="5" creationId="{E41ABA20-04ED-48CE-BDA7-C9B5F0768408}"/>
          </ac:spMkLst>
        </pc:spChg>
        <pc:spChg chg="add del mod">
          <ac:chgData name="Ratwani, Shilpa" userId="8a765706-a469-4676-8c96-79590ec33017" providerId="ADAL" clId="{498E2C17-4E7F-4756-9968-B96756CB0EBA}" dt="2020-04-10T02:22:10.875" v="3631" actId="478"/>
          <ac:spMkLst>
            <pc:docMk/>
            <pc:sldMk cId="4123464420" sldId="1067"/>
            <ac:spMk id="6" creationId="{51662570-5141-4609-8AE6-4C4D5111C934}"/>
          </ac:spMkLst>
        </pc:spChg>
        <pc:spChg chg="add mod">
          <ac:chgData name="Ratwani, Shilpa" userId="8a765706-a469-4676-8c96-79590ec33017" providerId="ADAL" clId="{498E2C17-4E7F-4756-9968-B96756CB0EBA}" dt="2020-04-10T02:22:03.657" v="3628"/>
          <ac:spMkLst>
            <pc:docMk/>
            <pc:sldMk cId="4123464420" sldId="1067"/>
            <ac:spMk id="7" creationId="{75744F00-D038-4318-92AE-695594CE6A2E}"/>
          </ac:spMkLst>
        </pc:spChg>
        <pc:picChg chg="mod">
          <ac:chgData name="Ratwani, Shilpa" userId="8a765706-a469-4676-8c96-79590ec33017" providerId="ADAL" clId="{498E2C17-4E7F-4756-9968-B96756CB0EBA}" dt="2020-04-10T02:22:15.590" v="3632" actId="1076"/>
          <ac:picMkLst>
            <pc:docMk/>
            <pc:sldMk cId="4123464420" sldId="1067"/>
            <ac:picMk id="4" creationId="{D0F53A75-AB2D-4226-99E3-3E500C0B2BB3}"/>
          </ac:picMkLst>
        </pc:picChg>
      </pc:sldChg>
      <pc:sldChg chg="modSp add del modTransition">
        <pc:chgData name="Ratwani, Shilpa" userId="8a765706-a469-4676-8c96-79590ec33017" providerId="ADAL" clId="{498E2C17-4E7F-4756-9968-B96756CB0EBA}" dt="2020-04-10T02:22:50.545" v="3641"/>
        <pc:sldMkLst>
          <pc:docMk/>
          <pc:sldMk cId="4180376041" sldId="1068"/>
        </pc:sldMkLst>
        <pc:spChg chg="mod">
          <ac:chgData name="Ratwani, Shilpa" userId="8a765706-a469-4676-8c96-79590ec33017" providerId="ADAL" clId="{498E2C17-4E7F-4756-9968-B96756CB0EBA}" dt="2020-04-10T01:38:58.748" v="2999" actId="1076"/>
          <ac:spMkLst>
            <pc:docMk/>
            <pc:sldMk cId="4180376041" sldId="1068"/>
            <ac:spMk id="2" creationId="{6BFEA72A-2DAE-441F-ADE3-11B09471052F}"/>
          </ac:spMkLst>
        </pc:spChg>
        <pc:spChg chg="mod">
          <ac:chgData name="Ratwani, Shilpa" userId="8a765706-a469-4676-8c96-79590ec33017" providerId="ADAL" clId="{498E2C17-4E7F-4756-9968-B96756CB0EBA}" dt="2020-04-10T01:39:09.185" v="3001" actId="2711"/>
          <ac:spMkLst>
            <pc:docMk/>
            <pc:sldMk cId="4180376041" sldId="1068"/>
            <ac:spMk id="7" creationId="{FB916681-8AAF-478C-8893-6BE5C0A97B4F}"/>
          </ac:spMkLst>
        </pc:spChg>
        <pc:picChg chg="mod">
          <ac:chgData name="Ratwani, Shilpa" userId="8a765706-a469-4676-8c96-79590ec33017" providerId="ADAL" clId="{498E2C17-4E7F-4756-9968-B96756CB0EBA}" dt="2020-04-10T01:39:14.061" v="3002" actId="1076"/>
          <ac:picMkLst>
            <pc:docMk/>
            <pc:sldMk cId="4180376041" sldId="1068"/>
            <ac:picMk id="8" creationId="{309166E1-942F-4E30-BE54-7E51D7C01DC2}"/>
          </ac:picMkLst>
        </pc:picChg>
      </pc:sldChg>
      <pc:sldChg chg="modSp add del modTransition">
        <pc:chgData name="Ratwani, Shilpa" userId="8a765706-a469-4676-8c96-79590ec33017" providerId="ADAL" clId="{498E2C17-4E7F-4756-9968-B96756CB0EBA}" dt="2020-04-10T02:23:49.202" v="3655"/>
        <pc:sldMkLst>
          <pc:docMk/>
          <pc:sldMk cId="4037741922" sldId="1069"/>
        </pc:sldMkLst>
        <pc:spChg chg="mod">
          <ac:chgData name="Ratwani, Shilpa" userId="8a765706-a469-4676-8c96-79590ec33017" providerId="ADAL" clId="{498E2C17-4E7F-4756-9968-B96756CB0EBA}" dt="2020-04-10T01:39:51.565" v="3009" actId="2711"/>
          <ac:spMkLst>
            <pc:docMk/>
            <pc:sldMk cId="4037741922" sldId="1069"/>
            <ac:spMk id="4" creationId="{38ACF3A9-7C14-6C42-93FB-3DC1DE2F31F8}"/>
          </ac:spMkLst>
        </pc:spChg>
        <pc:spChg chg="mod">
          <ac:chgData name="Ratwani, Shilpa" userId="8a765706-a469-4676-8c96-79590ec33017" providerId="ADAL" clId="{498E2C17-4E7F-4756-9968-B96756CB0EBA}" dt="2020-04-10T01:39:58.991" v="3010" actId="2711"/>
          <ac:spMkLst>
            <pc:docMk/>
            <pc:sldMk cId="4037741922" sldId="1069"/>
            <ac:spMk id="5" creationId="{BA09686C-C390-E64F-98C3-4C5AE7CE12BD}"/>
          </ac:spMkLst>
        </pc:spChg>
      </pc:sldChg>
      <pc:sldChg chg="modSp add del">
        <pc:chgData name="Ratwani, Shilpa" userId="8a765706-a469-4676-8c96-79590ec33017" providerId="ADAL" clId="{498E2C17-4E7F-4756-9968-B96756CB0EBA}" dt="2020-04-10T02:00:17.988" v="3304" actId="14100"/>
        <pc:sldMkLst>
          <pc:docMk/>
          <pc:sldMk cId="0" sldId="1070"/>
        </pc:sldMkLst>
        <pc:spChg chg="mod">
          <ac:chgData name="Ratwani, Shilpa" userId="8a765706-a469-4676-8c96-79590ec33017" providerId="ADAL" clId="{498E2C17-4E7F-4756-9968-B96756CB0EBA}" dt="2020-04-10T01:59:59.696" v="3300" actId="255"/>
          <ac:spMkLst>
            <pc:docMk/>
            <pc:sldMk cId="0" sldId="1070"/>
            <ac:spMk id="119" creationId="{00000000-0000-0000-0000-000000000000}"/>
          </ac:spMkLst>
        </pc:spChg>
        <pc:spChg chg="mod">
          <ac:chgData name="Ratwani, Shilpa" userId="8a765706-a469-4676-8c96-79590ec33017" providerId="ADAL" clId="{498E2C17-4E7F-4756-9968-B96756CB0EBA}" dt="2020-04-10T02:00:17.988" v="3304" actId="14100"/>
          <ac:spMkLst>
            <pc:docMk/>
            <pc:sldMk cId="0" sldId="1070"/>
            <ac:spMk id="120" creationId="{00000000-0000-0000-0000-000000000000}"/>
          </ac:spMkLst>
        </pc:spChg>
      </pc:sldChg>
      <pc:sldChg chg="modSp add del">
        <pc:chgData name="Ratwani, Shilpa" userId="8a765706-a469-4676-8c96-79590ec33017" providerId="ADAL" clId="{498E2C17-4E7F-4756-9968-B96756CB0EBA}" dt="2020-04-09T02:26:21.503" v="346" actId="2696"/>
        <pc:sldMkLst>
          <pc:docMk/>
          <pc:sldMk cId="0" sldId="1071"/>
        </pc:sldMkLst>
        <pc:spChg chg="mod">
          <ac:chgData name="Ratwani, Shilpa" userId="8a765706-a469-4676-8c96-79590ec33017" providerId="ADAL" clId="{498E2C17-4E7F-4756-9968-B96756CB0EBA}" dt="2020-04-09T02:26:02.936" v="342"/>
          <ac:spMkLst>
            <pc:docMk/>
            <pc:sldMk cId="0" sldId="1071"/>
            <ac:spMk id="125" creationId="{00000000-0000-0000-0000-000000000000}"/>
          </ac:spMkLst>
        </pc:spChg>
      </pc:sldChg>
      <pc:sldChg chg="modSp add del modTransition setBg">
        <pc:chgData name="Ratwani, Shilpa" userId="8a765706-a469-4676-8c96-79590ec33017" providerId="ADAL" clId="{498E2C17-4E7F-4756-9968-B96756CB0EBA}" dt="2020-04-10T02:02:58.751" v="3352" actId="14100"/>
        <pc:sldMkLst>
          <pc:docMk/>
          <pc:sldMk cId="0" sldId="1072"/>
        </pc:sldMkLst>
        <pc:spChg chg="mod">
          <ac:chgData name="Ratwani, Shilpa" userId="8a765706-a469-4676-8c96-79590ec33017" providerId="ADAL" clId="{498E2C17-4E7F-4756-9968-B96756CB0EBA}" dt="2020-04-10T02:02:58.751" v="3352" actId="14100"/>
          <ac:spMkLst>
            <pc:docMk/>
            <pc:sldMk cId="0" sldId="1072"/>
            <ac:spMk id="128" creationId="{00000000-0000-0000-0000-000000000000}"/>
          </ac:spMkLst>
        </pc:spChg>
        <pc:spChg chg="mod">
          <ac:chgData name="Ratwani, Shilpa" userId="8a765706-a469-4676-8c96-79590ec33017" providerId="ADAL" clId="{498E2C17-4E7F-4756-9968-B96756CB0EBA}" dt="2020-04-10T00:41:25.152" v="1083" actId="20577"/>
          <ac:spMkLst>
            <pc:docMk/>
            <pc:sldMk cId="0" sldId="1072"/>
            <ac:spMk id="129" creationId="{00000000-0000-0000-0000-000000000000}"/>
          </ac:spMkLst>
        </pc:spChg>
      </pc:sldChg>
      <pc:sldChg chg="modSp add del modTransition">
        <pc:chgData name="Ratwani, Shilpa" userId="8a765706-a469-4676-8c96-79590ec33017" providerId="ADAL" clId="{498E2C17-4E7F-4756-9968-B96756CB0EBA}" dt="2020-04-10T00:42:03.221" v="1112" actId="1036"/>
        <pc:sldMkLst>
          <pc:docMk/>
          <pc:sldMk cId="0" sldId="1073"/>
        </pc:sldMkLst>
        <pc:spChg chg="mod">
          <ac:chgData name="Ratwani, Shilpa" userId="8a765706-a469-4676-8c96-79590ec33017" providerId="ADAL" clId="{498E2C17-4E7F-4756-9968-B96756CB0EBA}" dt="2020-04-09T02:28:39.803" v="367" actId="14100"/>
          <ac:spMkLst>
            <pc:docMk/>
            <pc:sldMk cId="0" sldId="1073"/>
            <ac:spMk id="131" creationId="{00000000-0000-0000-0000-000000000000}"/>
          </ac:spMkLst>
        </pc:spChg>
        <pc:spChg chg="mod">
          <ac:chgData name="Ratwani, Shilpa" userId="8a765706-a469-4676-8c96-79590ec33017" providerId="ADAL" clId="{498E2C17-4E7F-4756-9968-B96756CB0EBA}" dt="2020-04-10T00:42:03.221" v="1112" actId="1036"/>
          <ac:spMkLst>
            <pc:docMk/>
            <pc:sldMk cId="0" sldId="1073"/>
            <ac:spMk id="132" creationId="{00000000-0000-0000-0000-000000000000}"/>
          </ac:spMkLst>
        </pc:spChg>
      </pc:sldChg>
      <pc:sldChg chg="modSp add del modTransition">
        <pc:chgData name="Ratwani, Shilpa" userId="8a765706-a469-4676-8c96-79590ec33017" providerId="ADAL" clId="{498E2C17-4E7F-4756-9968-B96756CB0EBA}" dt="2020-04-10T00:43:26.317" v="1126" actId="1036"/>
        <pc:sldMkLst>
          <pc:docMk/>
          <pc:sldMk cId="0" sldId="1074"/>
        </pc:sldMkLst>
        <pc:spChg chg="mod">
          <ac:chgData name="Ratwani, Shilpa" userId="8a765706-a469-4676-8c96-79590ec33017" providerId="ADAL" clId="{498E2C17-4E7F-4756-9968-B96756CB0EBA}" dt="2020-04-09T02:29:05.623" v="371" actId="14100"/>
          <ac:spMkLst>
            <pc:docMk/>
            <pc:sldMk cId="0" sldId="1074"/>
            <ac:spMk id="134" creationId="{00000000-0000-0000-0000-000000000000}"/>
          </ac:spMkLst>
        </pc:spChg>
        <pc:spChg chg="mod">
          <ac:chgData name="Ratwani, Shilpa" userId="8a765706-a469-4676-8c96-79590ec33017" providerId="ADAL" clId="{498E2C17-4E7F-4756-9968-B96756CB0EBA}" dt="2020-04-10T00:43:26.317" v="1126" actId="1036"/>
          <ac:spMkLst>
            <pc:docMk/>
            <pc:sldMk cId="0" sldId="1074"/>
            <ac:spMk id="135" creationId="{00000000-0000-0000-0000-000000000000}"/>
          </ac:spMkLst>
        </pc:spChg>
      </pc:sldChg>
      <pc:sldChg chg="modSp add del modTransition">
        <pc:chgData name="Ratwani, Shilpa" userId="8a765706-a469-4676-8c96-79590ec33017" providerId="ADAL" clId="{498E2C17-4E7F-4756-9968-B96756CB0EBA}" dt="2020-04-10T00:44:24.216" v="1151"/>
        <pc:sldMkLst>
          <pc:docMk/>
          <pc:sldMk cId="0" sldId="1075"/>
        </pc:sldMkLst>
        <pc:spChg chg="mod">
          <ac:chgData name="Ratwani, Shilpa" userId="8a765706-a469-4676-8c96-79590ec33017" providerId="ADAL" clId="{498E2C17-4E7F-4756-9968-B96756CB0EBA}" dt="2020-04-09T02:30:58.232" v="405" actId="14100"/>
          <ac:spMkLst>
            <pc:docMk/>
            <pc:sldMk cId="0" sldId="1075"/>
            <ac:spMk id="143" creationId="{00000000-0000-0000-0000-000000000000}"/>
          </ac:spMkLst>
        </pc:spChg>
        <pc:spChg chg="mod">
          <ac:chgData name="Ratwani, Shilpa" userId="8a765706-a469-4676-8c96-79590ec33017" providerId="ADAL" clId="{498E2C17-4E7F-4756-9968-B96756CB0EBA}" dt="2020-04-09T02:31:06.467" v="407" actId="27636"/>
          <ac:spMkLst>
            <pc:docMk/>
            <pc:sldMk cId="0" sldId="1075"/>
            <ac:spMk id="144" creationId="{00000000-0000-0000-0000-000000000000}"/>
          </ac:spMkLst>
        </pc:spChg>
      </pc:sldChg>
      <pc:sldChg chg="modSp add del modTransition">
        <pc:chgData name="Ratwani, Shilpa" userId="8a765706-a469-4676-8c96-79590ec33017" providerId="ADAL" clId="{498E2C17-4E7F-4756-9968-B96756CB0EBA}" dt="2020-04-10T00:46:07.721" v="1253" actId="1036"/>
        <pc:sldMkLst>
          <pc:docMk/>
          <pc:sldMk cId="0" sldId="1076"/>
        </pc:sldMkLst>
        <pc:spChg chg="mod">
          <ac:chgData name="Ratwani, Shilpa" userId="8a765706-a469-4676-8c96-79590ec33017" providerId="ADAL" clId="{498E2C17-4E7F-4756-9968-B96756CB0EBA}" dt="2020-04-09T02:32:24.127" v="424" actId="14100"/>
          <ac:spMkLst>
            <pc:docMk/>
            <pc:sldMk cId="0" sldId="1076"/>
            <ac:spMk id="152" creationId="{00000000-0000-0000-0000-000000000000}"/>
          </ac:spMkLst>
        </pc:spChg>
        <pc:spChg chg="mod">
          <ac:chgData name="Ratwani, Shilpa" userId="8a765706-a469-4676-8c96-79590ec33017" providerId="ADAL" clId="{498E2C17-4E7F-4756-9968-B96756CB0EBA}" dt="2020-04-10T00:46:07.721" v="1253" actId="1036"/>
          <ac:spMkLst>
            <pc:docMk/>
            <pc:sldMk cId="0" sldId="1076"/>
            <ac:spMk id="153" creationId="{00000000-0000-0000-0000-000000000000}"/>
          </ac:spMkLst>
        </pc:spChg>
      </pc:sldChg>
      <pc:sldChg chg="modSp add del modTransition">
        <pc:chgData name="Ratwani, Shilpa" userId="8a765706-a469-4676-8c96-79590ec33017" providerId="ADAL" clId="{498E2C17-4E7F-4756-9968-B96756CB0EBA}" dt="2020-04-10T02:05:35.178" v="3411" actId="1036"/>
        <pc:sldMkLst>
          <pc:docMk/>
          <pc:sldMk cId="0" sldId="1077"/>
        </pc:sldMkLst>
        <pc:spChg chg="mod">
          <ac:chgData name="Ratwani, Shilpa" userId="8a765706-a469-4676-8c96-79590ec33017" providerId="ADAL" clId="{498E2C17-4E7F-4756-9968-B96756CB0EBA}" dt="2020-04-10T02:05:35.178" v="3411" actId="1036"/>
          <ac:spMkLst>
            <pc:docMk/>
            <pc:sldMk cId="0" sldId="1077"/>
            <ac:spMk id="179" creationId="{00000000-0000-0000-0000-000000000000}"/>
          </ac:spMkLst>
        </pc:spChg>
        <pc:spChg chg="mod">
          <ac:chgData name="Ratwani, Shilpa" userId="8a765706-a469-4676-8c96-79590ec33017" providerId="ADAL" clId="{498E2C17-4E7F-4756-9968-B96756CB0EBA}" dt="2020-04-10T00:50:14.216" v="1440" actId="20577"/>
          <ac:spMkLst>
            <pc:docMk/>
            <pc:sldMk cId="0" sldId="1077"/>
            <ac:spMk id="180" creationId="{00000000-0000-0000-0000-000000000000}"/>
          </ac:spMkLst>
        </pc:spChg>
      </pc:sldChg>
      <pc:sldChg chg="addSp delSp modSp add del modTransition">
        <pc:chgData name="Ratwani, Shilpa" userId="8a765706-a469-4676-8c96-79590ec33017" providerId="ADAL" clId="{498E2C17-4E7F-4756-9968-B96756CB0EBA}" dt="2020-04-10T02:05:44.329" v="3417" actId="478"/>
        <pc:sldMkLst>
          <pc:docMk/>
          <pc:sldMk cId="0" sldId="1078"/>
        </pc:sldMkLst>
        <pc:spChg chg="add del mod">
          <ac:chgData name="Ratwani, Shilpa" userId="8a765706-a469-4676-8c96-79590ec33017" providerId="ADAL" clId="{498E2C17-4E7F-4756-9968-B96756CB0EBA}" dt="2020-04-10T02:05:44.329" v="3417" actId="478"/>
          <ac:spMkLst>
            <pc:docMk/>
            <pc:sldMk cId="0" sldId="1078"/>
            <ac:spMk id="2" creationId="{2923B23F-E98F-49A1-845B-44A8517EE7A9}"/>
          </ac:spMkLst>
        </pc:spChg>
        <pc:spChg chg="mod">
          <ac:chgData name="Ratwani, Shilpa" userId="8a765706-a469-4676-8c96-79590ec33017" providerId="ADAL" clId="{498E2C17-4E7F-4756-9968-B96756CB0EBA}" dt="2020-04-10T02:05:40.808" v="3416" actId="1036"/>
          <ac:spMkLst>
            <pc:docMk/>
            <pc:sldMk cId="0" sldId="1078"/>
            <ac:spMk id="182" creationId="{00000000-0000-0000-0000-000000000000}"/>
          </ac:spMkLst>
        </pc:spChg>
      </pc:sldChg>
      <pc:sldChg chg="modSp add del modTransition">
        <pc:chgData name="Ratwani, Shilpa" userId="8a765706-a469-4676-8c96-79590ec33017" providerId="ADAL" clId="{498E2C17-4E7F-4756-9968-B96756CB0EBA}" dt="2020-04-10T02:04:16.288" v="3387" actId="1038"/>
        <pc:sldMkLst>
          <pc:docMk/>
          <pc:sldMk cId="0" sldId="1079"/>
        </pc:sldMkLst>
        <pc:spChg chg="mod">
          <ac:chgData name="Ratwani, Shilpa" userId="8a765706-a469-4676-8c96-79590ec33017" providerId="ADAL" clId="{498E2C17-4E7F-4756-9968-B96756CB0EBA}" dt="2020-04-10T02:04:16.288" v="3387" actId="1038"/>
          <ac:spMkLst>
            <pc:docMk/>
            <pc:sldMk cId="0" sldId="1079"/>
            <ac:spMk id="186" creationId="{00000000-0000-0000-0000-000000000000}"/>
          </ac:spMkLst>
        </pc:spChg>
        <pc:spChg chg="mod">
          <ac:chgData name="Ratwani, Shilpa" userId="8a765706-a469-4676-8c96-79590ec33017" providerId="ADAL" clId="{498E2C17-4E7F-4756-9968-B96756CB0EBA}" dt="2020-04-10T02:04:10.281" v="3384" actId="1035"/>
          <ac:spMkLst>
            <pc:docMk/>
            <pc:sldMk cId="0" sldId="1079"/>
            <ac:spMk id="187" creationId="{00000000-0000-0000-0000-000000000000}"/>
          </ac:spMkLst>
        </pc:spChg>
      </pc:sldChg>
      <pc:sldChg chg="addSp delSp modSp add">
        <pc:chgData name="Ratwani, Shilpa" userId="8a765706-a469-4676-8c96-79590ec33017" providerId="ADAL" clId="{498E2C17-4E7F-4756-9968-B96756CB0EBA}" dt="2020-04-10T01:55:28.248" v="3203" actId="2711"/>
        <pc:sldMkLst>
          <pc:docMk/>
          <pc:sldMk cId="1770796859" sldId="1080"/>
        </pc:sldMkLst>
        <pc:spChg chg="mod">
          <ac:chgData name="Ratwani, Shilpa" userId="8a765706-a469-4676-8c96-79590ec33017" providerId="ADAL" clId="{498E2C17-4E7F-4756-9968-B96756CB0EBA}" dt="2020-04-10T01:55:28.248" v="3203" actId="2711"/>
          <ac:spMkLst>
            <pc:docMk/>
            <pc:sldMk cId="1770796859" sldId="1080"/>
            <ac:spMk id="2" creationId="{00000000-0000-0000-0000-000000000000}"/>
          </ac:spMkLst>
        </pc:spChg>
        <pc:spChg chg="add del mod">
          <ac:chgData name="Ratwani, Shilpa" userId="8a765706-a469-4676-8c96-79590ec33017" providerId="ADAL" clId="{498E2C17-4E7F-4756-9968-B96756CB0EBA}" dt="2020-04-10T01:55:00.723" v="3193" actId="478"/>
          <ac:spMkLst>
            <pc:docMk/>
            <pc:sldMk cId="1770796859" sldId="1080"/>
            <ac:spMk id="4" creationId="{F491B1E0-4B15-49DC-AC42-1DF559B11688}"/>
          </ac:spMkLst>
        </pc:spChg>
        <pc:spChg chg="del mod">
          <ac:chgData name="Ratwani, Shilpa" userId="8a765706-a469-4676-8c96-79590ec33017" providerId="ADAL" clId="{498E2C17-4E7F-4756-9968-B96756CB0EBA}" dt="2020-04-10T01:54:58.491" v="3192" actId="478"/>
          <ac:spMkLst>
            <pc:docMk/>
            <pc:sldMk cId="1770796859" sldId="1080"/>
            <ac:spMk id="11266" creationId="{00000000-0000-0000-0000-000000000000}"/>
          </ac:spMkLst>
        </pc:spChg>
      </pc:sldChg>
      <pc:sldChg chg="del">
        <pc:chgData name="Ratwani, Shilpa" userId="8a765706-a469-4676-8c96-79590ec33017" providerId="ADAL" clId="{498E2C17-4E7F-4756-9968-B96756CB0EBA}" dt="2020-04-09T02:05:51.158" v="55" actId="2696"/>
        <pc:sldMkLst>
          <pc:docMk/>
          <pc:sldMk cId="1770796859" sldId="1080"/>
        </pc:sldMkLst>
      </pc:sldChg>
      <pc:sldChg chg="add">
        <pc:chgData name="Ratwani, Shilpa" userId="8a765706-a469-4676-8c96-79590ec33017" providerId="ADAL" clId="{498E2C17-4E7F-4756-9968-B96756CB0EBA}" dt="2020-04-09T02:06:50.784" v="138"/>
        <pc:sldMkLst>
          <pc:docMk/>
          <pc:sldMk cId="2749722162" sldId="1081"/>
        </pc:sldMkLst>
      </pc:sldChg>
      <pc:sldChg chg="del">
        <pc:chgData name="Ratwani, Shilpa" userId="8a765706-a469-4676-8c96-79590ec33017" providerId="ADAL" clId="{498E2C17-4E7F-4756-9968-B96756CB0EBA}" dt="2020-04-09T02:05:50.760" v="43" actId="2696"/>
        <pc:sldMkLst>
          <pc:docMk/>
          <pc:sldMk cId="3583653785" sldId="1081"/>
        </pc:sldMkLst>
      </pc:sldChg>
      <pc:sldChg chg="add del">
        <pc:chgData name="Ratwani, Shilpa" userId="8a765706-a469-4676-8c96-79590ec33017" providerId="ADAL" clId="{498E2C17-4E7F-4756-9968-B96756CB0EBA}" dt="2020-04-09T02:18:15.436" v="248"/>
        <pc:sldMkLst>
          <pc:docMk/>
          <pc:sldMk cId="729547691" sldId="1082"/>
        </pc:sldMkLst>
      </pc:sldChg>
      <pc:sldChg chg="addSp delSp modSp add">
        <pc:chgData name="Ratwani, Shilpa" userId="8a765706-a469-4676-8c96-79590ec33017" providerId="ADAL" clId="{498E2C17-4E7F-4756-9968-B96756CB0EBA}" dt="2020-04-10T02:10:30.075" v="3480" actId="313"/>
        <pc:sldMkLst>
          <pc:docMk/>
          <pc:sldMk cId="729547691" sldId="1082"/>
        </pc:sldMkLst>
        <pc:spChg chg="add del mod">
          <ac:chgData name="Ratwani, Shilpa" userId="8a765706-a469-4676-8c96-79590ec33017" providerId="ADAL" clId="{498E2C17-4E7F-4756-9968-B96756CB0EBA}" dt="2020-04-10T02:06:18.587" v="3421" actId="478"/>
          <ac:spMkLst>
            <pc:docMk/>
            <pc:sldMk cId="729547691" sldId="1082"/>
            <ac:spMk id="3" creationId="{ECD3DF04-F04C-4F4E-BC89-63B4F4051476}"/>
          </ac:spMkLst>
        </pc:spChg>
        <pc:spChg chg="mod">
          <ac:chgData name="Ratwani, Shilpa" userId="8a765706-a469-4676-8c96-79590ec33017" providerId="ADAL" clId="{498E2C17-4E7F-4756-9968-B96756CB0EBA}" dt="2020-04-10T02:10:30.075" v="3480" actId="313"/>
          <ac:spMkLst>
            <pc:docMk/>
            <pc:sldMk cId="729547691" sldId="1082"/>
            <ac:spMk id="5" creationId="{00000000-0000-0000-0000-000000000000}"/>
          </ac:spMkLst>
        </pc:spChg>
        <pc:picChg chg="del">
          <ac:chgData name="Ratwani, Shilpa" userId="8a765706-a469-4676-8c96-79590ec33017" providerId="ADAL" clId="{498E2C17-4E7F-4756-9968-B96756CB0EBA}" dt="2020-04-10T02:06:13.309" v="3420" actId="478"/>
          <ac:picMkLst>
            <pc:docMk/>
            <pc:sldMk cId="729547691" sldId="1082"/>
            <ac:picMk id="2" creationId="{E5176583-ED1B-4695-977F-BE4731C7DFF2}"/>
          </ac:picMkLst>
        </pc:picChg>
      </pc:sldChg>
      <pc:sldChg chg="add del">
        <pc:chgData name="Ratwani, Shilpa" userId="8a765706-a469-4676-8c96-79590ec33017" providerId="ADAL" clId="{498E2C17-4E7F-4756-9968-B96756CB0EBA}" dt="2020-04-09T02:15:31.126" v="193" actId="2696"/>
        <pc:sldMkLst>
          <pc:docMk/>
          <pc:sldMk cId="3390369788" sldId="1082"/>
        </pc:sldMkLst>
      </pc:sldChg>
      <pc:sldChg chg="add del">
        <pc:chgData name="Ratwani, Shilpa" userId="8a765706-a469-4676-8c96-79590ec33017" providerId="ADAL" clId="{498E2C17-4E7F-4756-9968-B96756CB0EBA}" dt="2020-04-09T02:18:15.436" v="248"/>
        <pc:sldMkLst>
          <pc:docMk/>
          <pc:sldMk cId="311087372" sldId="1083"/>
        </pc:sldMkLst>
      </pc:sldChg>
      <pc:sldChg chg="addSp delSp modSp add">
        <pc:chgData name="Ratwani, Shilpa" userId="8a765706-a469-4676-8c96-79590ec33017" providerId="ADAL" clId="{498E2C17-4E7F-4756-9968-B96756CB0EBA}" dt="2020-04-10T02:07:25.378" v="3435" actId="20577"/>
        <pc:sldMkLst>
          <pc:docMk/>
          <pc:sldMk cId="311087372" sldId="1083"/>
        </pc:sldMkLst>
        <pc:spChg chg="add del mod">
          <ac:chgData name="Ratwani, Shilpa" userId="8a765706-a469-4676-8c96-79590ec33017" providerId="ADAL" clId="{498E2C17-4E7F-4756-9968-B96756CB0EBA}" dt="2020-04-10T00:54:24.942" v="1519"/>
          <ac:spMkLst>
            <pc:docMk/>
            <pc:sldMk cId="311087372" sldId="1083"/>
            <ac:spMk id="3" creationId="{1BD7C8AE-F924-4EF6-AEEF-276C1FB5B261}"/>
          </ac:spMkLst>
        </pc:spChg>
        <pc:spChg chg="add del mod">
          <ac:chgData name="Ratwani, Shilpa" userId="8a765706-a469-4676-8c96-79590ec33017" providerId="ADAL" clId="{498E2C17-4E7F-4756-9968-B96756CB0EBA}" dt="2020-04-10T00:54:34.101" v="1522" actId="478"/>
          <ac:spMkLst>
            <pc:docMk/>
            <pc:sldMk cId="311087372" sldId="1083"/>
            <ac:spMk id="4" creationId="{6B0AF453-5A03-44A6-8E2F-E4A841779AA8}"/>
          </ac:spMkLst>
        </pc:spChg>
        <pc:spChg chg="mod">
          <ac:chgData name="Ratwani, Shilpa" userId="8a765706-a469-4676-8c96-79590ec33017" providerId="ADAL" clId="{498E2C17-4E7F-4756-9968-B96756CB0EBA}" dt="2020-04-10T02:07:25.378" v="3435" actId="20577"/>
          <ac:spMkLst>
            <pc:docMk/>
            <pc:sldMk cId="311087372" sldId="1083"/>
            <ac:spMk id="5" creationId="{EC6F5A5A-0584-4E56-A2F1-904BF5610A52}"/>
          </ac:spMkLst>
        </pc:spChg>
        <pc:spChg chg="add del mod">
          <ac:chgData name="Ratwani, Shilpa" userId="8a765706-a469-4676-8c96-79590ec33017" providerId="ADAL" clId="{498E2C17-4E7F-4756-9968-B96756CB0EBA}" dt="2020-04-10T00:54:31.582" v="1521" actId="478"/>
          <ac:spMkLst>
            <pc:docMk/>
            <pc:sldMk cId="311087372" sldId="1083"/>
            <ac:spMk id="16" creationId="{BA2C35C5-9EC0-4534-AFE4-F2A17F687077}"/>
          </ac:spMkLst>
        </pc:spChg>
        <pc:picChg chg="del mod">
          <ac:chgData name="Ratwani, Shilpa" userId="8a765706-a469-4676-8c96-79590ec33017" providerId="ADAL" clId="{498E2C17-4E7F-4756-9968-B96756CB0EBA}" dt="2020-04-10T00:54:18.852" v="1518" actId="478"/>
          <ac:picMkLst>
            <pc:docMk/>
            <pc:sldMk cId="311087372" sldId="1083"/>
            <ac:picMk id="8" creationId="{7A9AEFE3-4F02-4A02-866F-23226CE1BE64}"/>
          </ac:picMkLst>
        </pc:picChg>
      </pc:sldChg>
      <pc:sldChg chg="add del">
        <pc:chgData name="Ratwani, Shilpa" userId="8a765706-a469-4676-8c96-79590ec33017" providerId="ADAL" clId="{498E2C17-4E7F-4756-9968-B96756CB0EBA}" dt="2020-04-09T02:15:31.157" v="194" actId="2696"/>
        <pc:sldMkLst>
          <pc:docMk/>
          <pc:sldMk cId="1763883926" sldId="1083"/>
        </pc:sldMkLst>
      </pc:sldChg>
      <pc:sldChg chg="add del">
        <pc:chgData name="Ratwani, Shilpa" userId="8a765706-a469-4676-8c96-79590ec33017" providerId="ADAL" clId="{498E2C17-4E7F-4756-9968-B96756CB0EBA}" dt="2020-04-09T02:18:15.436" v="248"/>
        <pc:sldMkLst>
          <pc:docMk/>
          <pc:sldMk cId="1037470716" sldId="1084"/>
        </pc:sldMkLst>
      </pc:sldChg>
      <pc:sldChg chg="addSp delSp modSp add">
        <pc:chgData name="Ratwani, Shilpa" userId="8a765706-a469-4676-8c96-79590ec33017" providerId="ADAL" clId="{498E2C17-4E7F-4756-9968-B96756CB0EBA}" dt="2020-04-10T02:08:55.457" v="3449" actId="255"/>
        <pc:sldMkLst>
          <pc:docMk/>
          <pc:sldMk cId="1037470716" sldId="1084"/>
        </pc:sldMkLst>
        <pc:spChg chg="add del mod">
          <ac:chgData name="Ratwani, Shilpa" userId="8a765706-a469-4676-8c96-79590ec33017" providerId="ADAL" clId="{498E2C17-4E7F-4756-9968-B96756CB0EBA}" dt="2020-04-10T00:55:57.591" v="1668"/>
          <ac:spMkLst>
            <pc:docMk/>
            <pc:sldMk cId="1037470716" sldId="1084"/>
            <ac:spMk id="4" creationId="{DB0C3956-C12C-4CB7-91C4-FED0DE4154F7}"/>
          </ac:spMkLst>
        </pc:spChg>
        <pc:spChg chg="mod">
          <ac:chgData name="Ratwani, Shilpa" userId="8a765706-a469-4676-8c96-79590ec33017" providerId="ADAL" clId="{498E2C17-4E7F-4756-9968-B96756CB0EBA}" dt="2020-04-10T02:08:44.557" v="3447" actId="20577"/>
          <ac:spMkLst>
            <pc:docMk/>
            <pc:sldMk cId="1037470716" sldId="1084"/>
            <ac:spMk id="5" creationId="{EC6F5A5A-0584-4E56-A2F1-904BF5610A52}"/>
          </ac:spMkLst>
        </pc:spChg>
        <pc:spChg chg="mod">
          <ac:chgData name="Ratwani, Shilpa" userId="8a765706-a469-4676-8c96-79590ec33017" providerId="ADAL" clId="{498E2C17-4E7F-4756-9968-B96756CB0EBA}" dt="2020-04-10T02:08:55.457" v="3449" actId="255"/>
          <ac:spMkLst>
            <pc:docMk/>
            <pc:sldMk cId="1037470716" sldId="1084"/>
            <ac:spMk id="9" creationId="{D5D33C0D-5E69-4E36-846A-13626A922029}"/>
          </ac:spMkLst>
        </pc:spChg>
        <pc:spChg chg="mod">
          <ac:chgData name="Ratwani, Shilpa" userId="8a765706-a469-4676-8c96-79590ec33017" providerId="ADAL" clId="{498E2C17-4E7F-4756-9968-B96756CB0EBA}" dt="2020-04-10T00:56:09.964" v="1713" actId="1038"/>
          <ac:spMkLst>
            <pc:docMk/>
            <pc:sldMk cId="1037470716" sldId="1084"/>
            <ac:spMk id="36" creationId="{6AC38E03-EAB0-4D54-BCB1-39BBC8B501B5}"/>
          </ac:spMkLst>
        </pc:spChg>
        <pc:picChg chg="del">
          <ac:chgData name="Ratwani, Shilpa" userId="8a765706-a469-4676-8c96-79590ec33017" providerId="ADAL" clId="{498E2C17-4E7F-4756-9968-B96756CB0EBA}" dt="2020-04-10T00:55:52.882" v="1667" actId="478"/>
          <ac:picMkLst>
            <pc:docMk/>
            <pc:sldMk cId="1037470716" sldId="1084"/>
            <ac:picMk id="8" creationId="{7A9AEFE3-4F02-4A02-866F-23226CE1BE64}"/>
          </ac:picMkLst>
        </pc:picChg>
        <pc:picChg chg="mod">
          <ac:chgData name="Ratwani, Shilpa" userId="8a765706-a469-4676-8c96-79590ec33017" providerId="ADAL" clId="{498E2C17-4E7F-4756-9968-B96756CB0EBA}" dt="2020-04-10T00:56:09.964" v="1713" actId="1038"/>
          <ac:picMkLst>
            <pc:docMk/>
            <pc:sldMk cId="1037470716" sldId="1084"/>
            <ac:picMk id="37" creationId="{495D330A-2CE1-4E39-BA2E-93110326B239}"/>
          </ac:picMkLst>
        </pc:picChg>
      </pc:sldChg>
      <pc:sldChg chg="add del">
        <pc:chgData name="Ratwani, Shilpa" userId="8a765706-a469-4676-8c96-79590ec33017" providerId="ADAL" clId="{498E2C17-4E7F-4756-9968-B96756CB0EBA}" dt="2020-04-09T02:15:31.191" v="195" actId="2696"/>
        <pc:sldMkLst>
          <pc:docMk/>
          <pc:sldMk cId="2238419183" sldId="1084"/>
        </pc:sldMkLst>
      </pc:sldChg>
      <pc:sldChg chg="add del">
        <pc:chgData name="Ratwani, Shilpa" userId="8a765706-a469-4676-8c96-79590ec33017" providerId="ADAL" clId="{498E2C17-4E7F-4756-9968-B96756CB0EBA}" dt="2020-04-09T02:15:31.211" v="196" actId="2696"/>
        <pc:sldMkLst>
          <pc:docMk/>
          <pc:sldMk cId="2469926486" sldId="1085"/>
        </pc:sldMkLst>
      </pc:sldChg>
      <pc:sldChg chg="add del">
        <pc:chgData name="Ratwani, Shilpa" userId="8a765706-a469-4676-8c96-79590ec33017" providerId="ADAL" clId="{498E2C17-4E7F-4756-9968-B96756CB0EBA}" dt="2020-04-09T02:18:15.436" v="248"/>
        <pc:sldMkLst>
          <pc:docMk/>
          <pc:sldMk cId="3198423575" sldId="1085"/>
        </pc:sldMkLst>
      </pc:sldChg>
      <pc:sldChg chg="addSp delSp modSp add">
        <pc:chgData name="Ratwani, Shilpa" userId="8a765706-a469-4676-8c96-79590ec33017" providerId="ADAL" clId="{498E2C17-4E7F-4756-9968-B96756CB0EBA}" dt="2020-04-10T02:09:15.596" v="3452" actId="1076"/>
        <pc:sldMkLst>
          <pc:docMk/>
          <pc:sldMk cId="3198423575" sldId="1085"/>
        </pc:sldMkLst>
        <pc:spChg chg="add del mod">
          <ac:chgData name="Ratwani, Shilpa" userId="8a765706-a469-4676-8c96-79590ec33017" providerId="ADAL" clId="{498E2C17-4E7F-4756-9968-B96756CB0EBA}" dt="2020-04-10T00:56:20.804" v="1715"/>
          <ac:spMkLst>
            <pc:docMk/>
            <pc:sldMk cId="3198423575" sldId="1085"/>
            <ac:spMk id="3" creationId="{1D8E8544-267E-4297-9C6A-2B09C2056D77}"/>
          </ac:spMkLst>
        </pc:spChg>
        <pc:spChg chg="mod">
          <ac:chgData name="Ratwani, Shilpa" userId="8a765706-a469-4676-8c96-79590ec33017" providerId="ADAL" clId="{498E2C17-4E7F-4756-9968-B96756CB0EBA}" dt="2020-04-10T02:09:15.596" v="3452" actId="1076"/>
          <ac:spMkLst>
            <pc:docMk/>
            <pc:sldMk cId="3198423575" sldId="1085"/>
            <ac:spMk id="5" creationId="{EC6F5A5A-0584-4E56-A2F1-904BF5610A52}"/>
          </ac:spMkLst>
        </pc:spChg>
        <pc:spChg chg="mod">
          <ac:chgData name="Ratwani, Shilpa" userId="8a765706-a469-4676-8c96-79590ec33017" providerId="ADAL" clId="{498E2C17-4E7F-4756-9968-B96756CB0EBA}" dt="2020-04-10T00:56:38.335" v="1756" actId="1076"/>
          <ac:spMkLst>
            <pc:docMk/>
            <pc:sldMk cId="3198423575" sldId="1085"/>
            <ac:spMk id="9" creationId="{D5D33C0D-5E69-4E36-846A-13626A922029}"/>
          </ac:spMkLst>
        </pc:spChg>
        <pc:spChg chg="mod">
          <ac:chgData name="Ratwani, Shilpa" userId="8a765706-a469-4676-8c96-79590ec33017" providerId="ADAL" clId="{498E2C17-4E7F-4756-9968-B96756CB0EBA}" dt="2020-04-10T00:56:31.398" v="1754" actId="1038"/>
          <ac:spMkLst>
            <pc:docMk/>
            <pc:sldMk cId="3198423575" sldId="1085"/>
            <ac:spMk id="36" creationId="{6AC38E03-EAB0-4D54-BCB1-39BBC8B501B5}"/>
          </ac:spMkLst>
        </pc:spChg>
        <pc:picChg chg="del">
          <ac:chgData name="Ratwani, Shilpa" userId="8a765706-a469-4676-8c96-79590ec33017" providerId="ADAL" clId="{498E2C17-4E7F-4756-9968-B96756CB0EBA}" dt="2020-04-10T00:56:14.971" v="1714" actId="478"/>
          <ac:picMkLst>
            <pc:docMk/>
            <pc:sldMk cId="3198423575" sldId="1085"/>
            <ac:picMk id="8" creationId="{7A9AEFE3-4F02-4A02-866F-23226CE1BE64}"/>
          </ac:picMkLst>
        </pc:picChg>
        <pc:picChg chg="mod">
          <ac:chgData name="Ratwani, Shilpa" userId="8a765706-a469-4676-8c96-79590ec33017" providerId="ADAL" clId="{498E2C17-4E7F-4756-9968-B96756CB0EBA}" dt="2020-04-10T00:56:31.398" v="1754" actId="1038"/>
          <ac:picMkLst>
            <pc:docMk/>
            <pc:sldMk cId="3198423575" sldId="1085"/>
            <ac:picMk id="37" creationId="{495D330A-2CE1-4E39-BA2E-93110326B239}"/>
          </ac:picMkLst>
        </pc:picChg>
      </pc:sldChg>
      <pc:sldChg chg="add del">
        <pc:chgData name="Ratwani, Shilpa" userId="8a765706-a469-4676-8c96-79590ec33017" providerId="ADAL" clId="{498E2C17-4E7F-4756-9968-B96756CB0EBA}" dt="2020-04-09T02:18:15.436" v="248"/>
        <pc:sldMkLst>
          <pc:docMk/>
          <pc:sldMk cId="0" sldId="1086"/>
        </pc:sldMkLst>
      </pc:sldChg>
      <pc:sldChg chg="add del">
        <pc:chgData name="Ratwani, Shilpa" userId="8a765706-a469-4676-8c96-79590ec33017" providerId="ADAL" clId="{498E2C17-4E7F-4756-9968-B96756CB0EBA}" dt="2020-04-09T02:15:31.238" v="197" actId="2696"/>
        <pc:sldMkLst>
          <pc:docMk/>
          <pc:sldMk cId="1026643165" sldId="1086"/>
        </pc:sldMkLst>
      </pc:sldChg>
      <pc:sldChg chg="addSp modSp add del">
        <pc:chgData name="Ratwani, Shilpa" userId="8a765706-a469-4676-8c96-79590ec33017" providerId="ADAL" clId="{498E2C17-4E7F-4756-9968-B96756CB0EBA}" dt="2020-04-10T02:11:03.840" v="3508" actId="2696"/>
        <pc:sldMkLst>
          <pc:docMk/>
          <pc:sldMk cId="2349290224" sldId="1086"/>
        </pc:sldMkLst>
        <pc:spChg chg="mod">
          <ac:chgData name="Ratwani, Shilpa" userId="8a765706-a469-4676-8c96-79590ec33017" providerId="ADAL" clId="{498E2C17-4E7F-4756-9968-B96756CB0EBA}" dt="2020-04-09T11:53:07.982" v="818" actId="2711"/>
          <ac:spMkLst>
            <pc:docMk/>
            <pc:sldMk cId="2349290224" sldId="1086"/>
            <ac:spMk id="2" creationId="{AD8A0D3B-3674-40DE-A458-9C61122D4067}"/>
          </ac:spMkLst>
        </pc:spChg>
        <pc:spChg chg="add mod">
          <ac:chgData name="Ratwani, Shilpa" userId="8a765706-a469-4676-8c96-79590ec33017" providerId="ADAL" clId="{498E2C17-4E7F-4756-9968-B96756CB0EBA}" dt="2020-04-09T11:52:26.203" v="815"/>
          <ac:spMkLst>
            <pc:docMk/>
            <pc:sldMk cId="2349290224" sldId="1086"/>
            <ac:spMk id="3" creationId="{18416864-2FCC-4363-9C34-9DFA5DBBA63A}"/>
          </ac:spMkLst>
        </pc:spChg>
      </pc:sldChg>
      <pc:sldChg chg="add del">
        <pc:chgData name="Ratwani, Shilpa" userId="8a765706-a469-4676-8c96-79590ec33017" providerId="ADAL" clId="{498E2C17-4E7F-4756-9968-B96756CB0EBA}" dt="2020-04-09T02:15:31.256" v="198" actId="2696"/>
        <pc:sldMkLst>
          <pc:docMk/>
          <pc:sldMk cId="367395669" sldId="1087"/>
        </pc:sldMkLst>
      </pc:sldChg>
      <pc:sldChg chg="add del">
        <pc:chgData name="Ratwani, Shilpa" userId="8a765706-a469-4676-8c96-79590ec33017" providerId="ADAL" clId="{498E2C17-4E7F-4756-9968-B96756CB0EBA}" dt="2020-04-09T02:18:15.436" v="248"/>
        <pc:sldMkLst>
          <pc:docMk/>
          <pc:sldMk cId="2380420737" sldId="1087"/>
        </pc:sldMkLst>
      </pc:sldChg>
      <pc:sldChg chg="modSp add">
        <pc:chgData name="Ratwani, Shilpa" userId="8a765706-a469-4676-8c96-79590ec33017" providerId="ADAL" clId="{498E2C17-4E7F-4756-9968-B96756CB0EBA}" dt="2020-04-10T02:11:02.221" v="3507" actId="14100"/>
        <pc:sldMkLst>
          <pc:docMk/>
          <pc:sldMk cId="2380420737" sldId="1087"/>
        </pc:sldMkLst>
        <pc:spChg chg="mod">
          <ac:chgData name="Ratwani, Shilpa" userId="8a765706-a469-4676-8c96-79590ec33017" providerId="ADAL" clId="{498E2C17-4E7F-4756-9968-B96756CB0EBA}" dt="2020-04-09T11:53:31.828" v="823" actId="27636"/>
          <ac:spMkLst>
            <pc:docMk/>
            <pc:sldMk cId="2380420737" sldId="1087"/>
            <ac:spMk id="2" creationId="{26EA0246-D1B3-4C79-8C62-2E6891DEA3E0}"/>
          </ac:spMkLst>
        </pc:spChg>
        <pc:spChg chg="mod">
          <ac:chgData name="Ratwani, Shilpa" userId="8a765706-a469-4676-8c96-79590ec33017" providerId="ADAL" clId="{498E2C17-4E7F-4756-9968-B96756CB0EBA}" dt="2020-04-10T02:11:02.221" v="3507" actId="14100"/>
          <ac:spMkLst>
            <pc:docMk/>
            <pc:sldMk cId="2380420737" sldId="1087"/>
            <ac:spMk id="4" creationId="{FC3ABA45-266A-428F-B08F-137B216C9ED5}"/>
          </ac:spMkLst>
        </pc:spChg>
      </pc:sldChg>
      <pc:sldChg chg="add del">
        <pc:chgData name="Ratwani, Shilpa" userId="8a765706-a469-4676-8c96-79590ec33017" providerId="ADAL" clId="{498E2C17-4E7F-4756-9968-B96756CB0EBA}" dt="2020-04-09T02:18:15.436" v="248"/>
        <pc:sldMkLst>
          <pc:docMk/>
          <pc:sldMk cId="2032203839" sldId="1088"/>
        </pc:sldMkLst>
      </pc:sldChg>
      <pc:sldChg chg="modSp add">
        <pc:chgData name="Ratwani, Shilpa" userId="8a765706-a469-4676-8c96-79590ec33017" providerId="ADAL" clId="{498E2C17-4E7F-4756-9968-B96756CB0EBA}" dt="2020-04-10T02:11:20.675" v="3535" actId="1076"/>
        <pc:sldMkLst>
          <pc:docMk/>
          <pc:sldMk cId="2032203839" sldId="1088"/>
        </pc:sldMkLst>
        <pc:spChg chg="mod">
          <ac:chgData name="Ratwani, Shilpa" userId="8a765706-a469-4676-8c96-79590ec33017" providerId="ADAL" clId="{498E2C17-4E7F-4756-9968-B96756CB0EBA}" dt="2020-04-09T11:53:49.184" v="825" actId="2711"/>
          <ac:spMkLst>
            <pc:docMk/>
            <pc:sldMk cId="2032203839" sldId="1088"/>
            <ac:spMk id="2" creationId="{26EA0246-D1B3-4C79-8C62-2E6891DEA3E0}"/>
          </ac:spMkLst>
        </pc:spChg>
        <pc:spChg chg="mod">
          <ac:chgData name="Ratwani, Shilpa" userId="8a765706-a469-4676-8c96-79590ec33017" providerId="ADAL" clId="{498E2C17-4E7F-4756-9968-B96756CB0EBA}" dt="2020-04-09T02:18:27.806" v="249"/>
          <ac:spMkLst>
            <pc:docMk/>
            <pc:sldMk cId="2032203839" sldId="1088"/>
            <ac:spMk id="3" creationId="{61C3E8C3-C2EF-4378-A38C-8C311A027E3D}"/>
          </ac:spMkLst>
        </pc:spChg>
        <pc:spChg chg="mod">
          <ac:chgData name="Ratwani, Shilpa" userId="8a765706-a469-4676-8c96-79590ec33017" providerId="ADAL" clId="{498E2C17-4E7F-4756-9968-B96756CB0EBA}" dt="2020-04-10T02:11:20.675" v="3535" actId="1076"/>
          <ac:spMkLst>
            <pc:docMk/>
            <pc:sldMk cId="2032203839" sldId="1088"/>
            <ac:spMk id="4" creationId="{FC3ABA45-266A-428F-B08F-137B216C9ED5}"/>
          </ac:spMkLst>
        </pc:spChg>
        <pc:spChg chg="mod">
          <ac:chgData name="Ratwani, Shilpa" userId="8a765706-a469-4676-8c96-79590ec33017" providerId="ADAL" clId="{498E2C17-4E7F-4756-9968-B96756CB0EBA}" dt="2020-04-09T11:54:12.395" v="827" actId="255"/>
          <ac:spMkLst>
            <pc:docMk/>
            <pc:sldMk cId="2032203839" sldId="1088"/>
            <ac:spMk id="9" creationId="{55BCCF79-DB68-471A-8BB5-AAE9DCCE0334}"/>
          </ac:spMkLst>
        </pc:spChg>
      </pc:sldChg>
      <pc:sldChg chg="add del">
        <pc:chgData name="Ratwani, Shilpa" userId="8a765706-a469-4676-8c96-79590ec33017" providerId="ADAL" clId="{498E2C17-4E7F-4756-9968-B96756CB0EBA}" dt="2020-04-09T02:15:31.272" v="199" actId="2696"/>
        <pc:sldMkLst>
          <pc:docMk/>
          <pc:sldMk cId="3884746084" sldId="1088"/>
        </pc:sldMkLst>
      </pc:sldChg>
      <pc:sldChg chg="add del">
        <pc:chgData name="Ratwani, Shilpa" userId="8a765706-a469-4676-8c96-79590ec33017" providerId="ADAL" clId="{498E2C17-4E7F-4756-9968-B96756CB0EBA}" dt="2020-04-09T02:18:15.436" v="248"/>
        <pc:sldMkLst>
          <pc:docMk/>
          <pc:sldMk cId="773871116" sldId="1089"/>
        </pc:sldMkLst>
      </pc:sldChg>
      <pc:sldChg chg="modSp add">
        <pc:chgData name="Ratwani, Shilpa" userId="8a765706-a469-4676-8c96-79590ec33017" providerId="ADAL" clId="{498E2C17-4E7F-4756-9968-B96756CB0EBA}" dt="2020-04-09T11:55:02.642" v="833" actId="2711"/>
        <pc:sldMkLst>
          <pc:docMk/>
          <pc:sldMk cId="773871116" sldId="1089"/>
        </pc:sldMkLst>
        <pc:spChg chg="mod">
          <ac:chgData name="Ratwani, Shilpa" userId="8a765706-a469-4676-8c96-79590ec33017" providerId="ADAL" clId="{498E2C17-4E7F-4756-9968-B96756CB0EBA}" dt="2020-04-09T02:18:27.806" v="249"/>
          <ac:spMkLst>
            <pc:docMk/>
            <pc:sldMk cId="773871116" sldId="1089"/>
            <ac:spMk id="3" creationId="{BAAA6371-8B6E-4CC5-9D7A-091B513D451E}"/>
          </ac:spMkLst>
        </pc:spChg>
        <pc:spChg chg="mod">
          <ac:chgData name="Ratwani, Shilpa" userId="8a765706-a469-4676-8c96-79590ec33017" providerId="ADAL" clId="{498E2C17-4E7F-4756-9968-B96756CB0EBA}" dt="2020-04-09T11:55:02.642" v="833" actId="2711"/>
          <ac:spMkLst>
            <pc:docMk/>
            <pc:sldMk cId="773871116" sldId="1089"/>
            <ac:spMk id="4" creationId="{D42FCDAE-C409-4ADA-BAA7-217D558A23A3}"/>
          </ac:spMkLst>
        </pc:spChg>
      </pc:sldChg>
      <pc:sldChg chg="add del">
        <pc:chgData name="Ratwani, Shilpa" userId="8a765706-a469-4676-8c96-79590ec33017" providerId="ADAL" clId="{498E2C17-4E7F-4756-9968-B96756CB0EBA}" dt="2020-04-09T02:15:31.300" v="200" actId="2696"/>
        <pc:sldMkLst>
          <pc:docMk/>
          <pc:sldMk cId="2926157761" sldId="1089"/>
        </pc:sldMkLst>
      </pc:sldChg>
      <pc:sldChg chg="add del">
        <pc:chgData name="Ratwani, Shilpa" userId="8a765706-a469-4676-8c96-79590ec33017" providerId="ADAL" clId="{498E2C17-4E7F-4756-9968-B96756CB0EBA}" dt="2020-04-09T02:18:15.436" v="248"/>
        <pc:sldMkLst>
          <pc:docMk/>
          <pc:sldMk cId="930110025" sldId="1090"/>
        </pc:sldMkLst>
      </pc:sldChg>
      <pc:sldChg chg="modSp add">
        <pc:chgData name="Ratwani, Shilpa" userId="8a765706-a469-4676-8c96-79590ec33017" providerId="ADAL" clId="{498E2C17-4E7F-4756-9968-B96756CB0EBA}" dt="2020-04-09T11:55:18.135" v="834" actId="2711"/>
        <pc:sldMkLst>
          <pc:docMk/>
          <pc:sldMk cId="930110025" sldId="1090"/>
        </pc:sldMkLst>
        <pc:spChg chg="mod">
          <ac:chgData name="Ratwani, Shilpa" userId="8a765706-a469-4676-8c96-79590ec33017" providerId="ADAL" clId="{498E2C17-4E7F-4756-9968-B96756CB0EBA}" dt="2020-04-09T02:18:27.806" v="249"/>
          <ac:spMkLst>
            <pc:docMk/>
            <pc:sldMk cId="930110025" sldId="1090"/>
            <ac:spMk id="3" creationId="{BAAA6371-8B6E-4CC5-9D7A-091B513D451E}"/>
          </ac:spMkLst>
        </pc:spChg>
        <pc:spChg chg="mod">
          <ac:chgData name="Ratwani, Shilpa" userId="8a765706-a469-4676-8c96-79590ec33017" providerId="ADAL" clId="{498E2C17-4E7F-4756-9968-B96756CB0EBA}" dt="2020-04-09T11:55:18.135" v="834" actId="2711"/>
          <ac:spMkLst>
            <pc:docMk/>
            <pc:sldMk cId="930110025" sldId="1090"/>
            <ac:spMk id="4" creationId="{D42FCDAE-C409-4ADA-BAA7-217D558A23A3}"/>
          </ac:spMkLst>
        </pc:spChg>
      </pc:sldChg>
      <pc:sldChg chg="add del">
        <pc:chgData name="Ratwani, Shilpa" userId="8a765706-a469-4676-8c96-79590ec33017" providerId="ADAL" clId="{498E2C17-4E7F-4756-9968-B96756CB0EBA}" dt="2020-04-09T02:15:31.323" v="201" actId="2696"/>
        <pc:sldMkLst>
          <pc:docMk/>
          <pc:sldMk cId="1521853252" sldId="1090"/>
        </pc:sldMkLst>
      </pc:sldChg>
      <pc:sldChg chg="add del">
        <pc:chgData name="Ratwani, Shilpa" userId="8a765706-a469-4676-8c96-79590ec33017" providerId="ADAL" clId="{498E2C17-4E7F-4756-9968-B96756CB0EBA}" dt="2020-04-09T02:18:15.436" v="248"/>
        <pc:sldMkLst>
          <pc:docMk/>
          <pc:sldMk cId="2269855753" sldId="1091"/>
        </pc:sldMkLst>
      </pc:sldChg>
      <pc:sldChg chg="modSp add">
        <pc:chgData name="Ratwani, Shilpa" userId="8a765706-a469-4676-8c96-79590ec33017" providerId="ADAL" clId="{498E2C17-4E7F-4756-9968-B96756CB0EBA}" dt="2020-04-09T11:55:24.499" v="835" actId="2711"/>
        <pc:sldMkLst>
          <pc:docMk/>
          <pc:sldMk cId="2269855753" sldId="1091"/>
        </pc:sldMkLst>
        <pc:spChg chg="mod">
          <ac:chgData name="Ratwani, Shilpa" userId="8a765706-a469-4676-8c96-79590ec33017" providerId="ADAL" clId="{498E2C17-4E7F-4756-9968-B96756CB0EBA}" dt="2020-04-09T02:18:27.806" v="249"/>
          <ac:spMkLst>
            <pc:docMk/>
            <pc:sldMk cId="2269855753" sldId="1091"/>
            <ac:spMk id="3" creationId="{BAAA6371-8B6E-4CC5-9D7A-091B513D451E}"/>
          </ac:spMkLst>
        </pc:spChg>
        <pc:spChg chg="mod">
          <ac:chgData name="Ratwani, Shilpa" userId="8a765706-a469-4676-8c96-79590ec33017" providerId="ADAL" clId="{498E2C17-4E7F-4756-9968-B96756CB0EBA}" dt="2020-04-09T11:55:24.499" v="835" actId="2711"/>
          <ac:spMkLst>
            <pc:docMk/>
            <pc:sldMk cId="2269855753" sldId="1091"/>
            <ac:spMk id="4" creationId="{D42FCDAE-C409-4ADA-BAA7-217D558A23A3}"/>
          </ac:spMkLst>
        </pc:spChg>
      </pc:sldChg>
      <pc:sldChg chg="add del">
        <pc:chgData name="Ratwani, Shilpa" userId="8a765706-a469-4676-8c96-79590ec33017" providerId="ADAL" clId="{498E2C17-4E7F-4756-9968-B96756CB0EBA}" dt="2020-04-09T02:15:31.357" v="202" actId="2696"/>
        <pc:sldMkLst>
          <pc:docMk/>
          <pc:sldMk cId="4038169629" sldId="1091"/>
        </pc:sldMkLst>
      </pc:sldChg>
      <pc:sldChg chg="add del">
        <pc:chgData name="Ratwani, Shilpa" userId="8a765706-a469-4676-8c96-79590ec33017" providerId="ADAL" clId="{498E2C17-4E7F-4756-9968-B96756CB0EBA}" dt="2020-04-09T02:15:31.390" v="203" actId="2696"/>
        <pc:sldMkLst>
          <pc:docMk/>
          <pc:sldMk cId="540152123" sldId="1092"/>
        </pc:sldMkLst>
      </pc:sldChg>
      <pc:sldChg chg="add del">
        <pc:chgData name="Ratwani, Shilpa" userId="8a765706-a469-4676-8c96-79590ec33017" providerId="ADAL" clId="{498E2C17-4E7F-4756-9968-B96756CB0EBA}" dt="2020-04-09T02:18:15.436" v="248"/>
        <pc:sldMkLst>
          <pc:docMk/>
          <pc:sldMk cId="2811608195" sldId="1092"/>
        </pc:sldMkLst>
      </pc:sldChg>
      <pc:sldChg chg="modSp add">
        <pc:chgData name="Ratwani, Shilpa" userId="8a765706-a469-4676-8c96-79590ec33017" providerId="ADAL" clId="{498E2C17-4E7F-4756-9968-B96756CB0EBA}" dt="2020-04-09T11:55:32.632" v="836" actId="2711"/>
        <pc:sldMkLst>
          <pc:docMk/>
          <pc:sldMk cId="2811608195" sldId="1092"/>
        </pc:sldMkLst>
        <pc:spChg chg="mod">
          <ac:chgData name="Ratwani, Shilpa" userId="8a765706-a469-4676-8c96-79590ec33017" providerId="ADAL" clId="{498E2C17-4E7F-4756-9968-B96756CB0EBA}" dt="2020-04-09T02:18:27.806" v="249"/>
          <ac:spMkLst>
            <pc:docMk/>
            <pc:sldMk cId="2811608195" sldId="1092"/>
            <ac:spMk id="3" creationId="{BAAA6371-8B6E-4CC5-9D7A-091B513D451E}"/>
          </ac:spMkLst>
        </pc:spChg>
        <pc:spChg chg="mod">
          <ac:chgData name="Ratwani, Shilpa" userId="8a765706-a469-4676-8c96-79590ec33017" providerId="ADAL" clId="{498E2C17-4E7F-4756-9968-B96756CB0EBA}" dt="2020-04-09T11:55:32.632" v="836" actId="2711"/>
          <ac:spMkLst>
            <pc:docMk/>
            <pc:sldMk cId="2811608195" sldId="1092"/>
            <ac:spMk id="4" creationId="{D42FCDAE-C409-4ADA-BAA7-217D558A23A3}"/>
          </ac:spMkLst>
        </pc:spChg>
      </pc:sldChg>
      <pc:sldChg chg="add del">
        <pc:chgData name="Ratwani, Shilpa" userId="8a765706-a469-4676-8c96-79590ec33017" providerId="ADAL" clId="{498E2C17-4E7F-4756-9968-B96756CB0EBA}" dt="2020-04-09T02:18:15.436" v="248"/>
        <pc:sldMkLst>
          <pc:docMk/>
          <pc:sldMk cId="3040952549" sldId="1093"/>
        </pc:sldMkLst>
      </pc:sldChg>
      <pc:sldChg chg="modSp add">
        <pc:chgData name="Ratwani, Shilpa" userId="8a765706-a469-4676-8c96-79590ec33017" providerId="ADAL" clId="{498E2C17-4E7F-4756-9968-B96756CB0EBA}" dt="2020-04-09T11:55:49.682" v="839" actId="255"/>
        <pc:sldMkLst>
          <pc:docMk/>
          <pc:sldMk cId="3040952549" sldId="1093"/>
        </pc:sldMkLst>
        <pc:spChg chg="mod">
          <ac:chgData name="Ratwani, Shilpa" userId="8a765706-a469-4676-8c96-79590ec33017" providerId="ADAL" clId="{498E2C17-4E7F-4756-9968-B96756CB0EBA}" dt="2020-04-09T11:55:49.682" v="839" actId="255"/>
          <ac:spMkLst>
            <pc:docMk/>
            <pc:sldMk cId="3040952549" sldId="1093"/>
            <ac:spMk id="5" creationId="{B6C571BC-1683-4417-97B3-9189F44E51D3}"/>
          </ac:spMkLst>
        </pc:spChg>
      </pc:sldChg>
      <pc:sldChg chg="add del">
        <pc:chgData name="Ratwani, Shilpa" userId="8a765706-a469-4676-8c96-79590ec33017" providerId="ADAL" clId="{498E2C17-4E7F-4756-9968-B96756CB0EBA}" dt="2020-04-09T02:15:31.470" v="204" actId="2696"/>
        <pc:sldMkLst>
          <pc:docMk/>
          <pc:sldMk cId="3056201319" sldId="1093"/>
        </pc:sldMkLst>
      </pc:sldChg>
      <pc:sldChg chg="add del">
        <pc:chgData name="Ratwani, Shilpa" userId="8a765706-a469-4676-8c96-79590ec33017" providerId="ADAL" clId="{498E2C17-4E7F-4756-9968-B96756CB0EBA}" dt="2020-04-09T02:15:31.487" v="205" actId="2696"/>
        <pc:sldMkLst>
          <pc:docMk/>
          <pc:sldMk cId="867956842" sldId="1094"/>
        </pc:sldMkLst>
      </pc:sldChg>
      <pc:sldChg chg="modSp add">
        <pc:chgData name="Ratwani, Shilpa" userId="8a765706-a469-4676-8c96-79590ec33017" providerId="ADAL" clId="{498E2C17-4E7F-4756-9968-B96756CB0EBA}" dt="2020-04-09T11:56:04.972" v="841" actId="255"/>
        <pc:sldMkLst>
          <pc:docMk/>
          <pc:sldMk cId="1008694623" sldId="1094"/>
        </pc:sldMkLst>
        <pc:spChg chg="mod">
          <ac:chgData name="Ratwani, Shilpa" userId="8a765706-a469-4676-8c96-79590ec33017" providerId="ADAL" clId="{498E2C17-4E7F-4756-9968-B96756CB0EBA}" dt="2020-04-09T11:56:04.972" v="841" actId="255"/>
          <ac:spMkLst>
            <pc:docMk/>
            <pc:sldMk cId="1008694623" sldId="1094"/>
            <ac:spMk id="5" creationId="{B6C571BC-1683-4417-97B3-9189F44E51D3}"/>
          </ac:spMkLst>
        </pc:spChg>
      </pc:sldChg>
      <pc:sldChg chg="add del">
        <pc:chgData name="Ratwani, Shilpa" userId="8a765706-a469-4676-8c96-79590ec33017" providerId="ADAL" clId="{498E2C17-4E7F-4756-9968-B96756CB0EBA}" dt="2020-04-09T02:18:15.436" v="248"/>
        <pc:sldMkLst>
          <pc:docMk/>
          <pc:sldMk cId="1008694623" sldId="1094"/>
        </pc:sldMkLst>
      </pc:sldChg>
      <pc:sldChg chg="add del">
        <pc:chgData name="Ratwani, Shilpa" userId="8a765706-a469-4676-8c96-79590ec33017" providerId="ADAL" clId="{498E2C17-4E7F-4756-9968-B96756CB0EBA}" dt="2020-04-09T02:18:15.436" v="248"/>
        <pc:sldMkLst>
          <pc:docMk/>
          <pc:sldMk cId="102849560" sldId="1095"/>
        </pc:sldMkLst>
      </pc:sldChg>
      <pc:sldChg chg="modSp add">
        <pc:chgData name="Ratwani, Shilpa" userId="8a765706-a469-4676-8c96-79590ec33017" providerId="ADAL" clId="{498E2C17-4E7F-4756-9968-B96756CB0EBA}" dt="2020-04-09T11:56:15.832" v="843" actId="255"/>
        <pc:sldMkLst>
          <pc:docMk/>
          <pc:sldMk cId="102849560" sldId="1095"/>
        </pc:sldMkLst>
        <pc:spChg chg="mod">
          <ac:chgData name="Ratwani, Shilpa" userId="8a765706-a469-4676-8c96-79590ec33017" providerId="ADAL" clId="{498E2C17-4E7F-4756-9968-B96756CB0EBA}" dt="2020-04-09T11:56:15.832" v="843" actId="255"/>
          <ac:spMkLst>
            <pc:docMk/>
            <pc:sldMk cId="102849560" sldId="1095"/>
            <ac:spMk id="5" creationId="{B6C571BC-1683-4417-97B3-9189F44E51D3}"/>
          </ac:spMkLst>
        </pc:spChg>
      </pc:sldChg>
      <pc:sldChg chg="add del">
        <pc:chgData name="Ratwani, Shilpa" userId="8a765706-a469-4676-8c96-79590ec33017" providerId="ADAL" clId="{498E2C17-4E7F-4756-9968-B96756CB0EBA}" dt="2020-04-09T02:15:48.913" v="206" actId="2696"/>
        <pc:sldMkLst>
          <pc:docMk/>
          <pc:sldMk cId="1573088872" sldId="1095"/>
        </pc:sldMkLst>
      </pc:sldChg>
      <pc:sldChg chg="add del">
        <pc:chgData name="Ratwani, Shilpa" userId="8a765706-a469-4676-8c96-79590ec33017" providerId="ADAL" clId="{498E2C17-4E7F-4756-9968-B96756CB0EBA}" dt="2020-04-09T02:18:15.436" v="248"/>
        <pc:sldMkLst>
          <pc:docMk/>
          <pc:sldMk cId="192446050" sldId="1096"/>
        </pc:sldMkLst>
      </pc:sldChg>
      <pc:sldChg chg="modSp add">
        <pc:chgData name="Ratwani, Shilpa" userId="8a765706-a469-4676-8c96-79590ec33017" providerId="ADAL" clId="{498E2C17-4E7F-4756-9968-B96756CB0EBA}" dt="2020-04-09T11:56:28.269" v="845" actId="255"/>
        <pc:sldMkLst>
          <pc:docMk/>
          <pc:sldMk cId="192446050" sldId="1096"/>
        </pc:sldMkLst>
        <pc:spChg chg="mod">
          <ac:chgData name="Ratwani, Shilpa" userId="8a765706-a469-4676-8c96-79590ec33017" providerId="ADAL" clId="{498E2C17-4E7F-4756-9968-B96756CB0EBA}" dt="2020-04-09T11:56:28.269" v="845" actId="255"/>
          <ac:spMkLst>
            <pc:docMk/>
            <pc:sldMk cId="192446050" sldId="1096"/>
            <ac:spMk id="5" creationId="{B6C571BC-1683-4417-97B3-9189F44E51D3}"/>
          </ac:spMkLst>
        </pc:spChg>
      </pc:sldChg>
      <pc:sldChg chg="add del">
        <pc:chgData name="Ratwani, Shilpa" userId="8a765706-a469-4676-8c96-79590ec33017" providerId="ADAL" clId="{498E2C17-4E7F-4756-9968-B96756CB0EBA}" dt="2020-04-09T02:15:48.961" v="207" actId="2696"/>
        <pc:sldMkLst>
          <pc:docMk/>
          <pc:sldMk cId="741636840" sldId="1096"/>
        </pc:sldMkLst>
      </pc:sldChg>
      <pc:sldChg chg="add del">
        <pc:chgData name="Ratwani, Shilpa" userId="8a765706-a469-4676-8c96-79590ec33017" providerId="ADAL" clId="{498E2C17-4E7F-4756-9968-B96756CB0EBA}" dt="2020-04-09T02:15:49" v="208" actId="2696"/>
        <pc:sldMkLst>
          <pc:docMk/>
          <pc:sldMk cId="81394607" sldId="1097"/>
        </pc:sldMkLst>
      </pc:sldChg>
      <pc:sldChg chg="add del">
        <pc:chgData name="Ratwani, Shilpa" userId="8a765706-a469-4676-8c96-79590ec33017" providerId="ADAL" clId="{498E2C17-4E7F-4756-9968-B96756CB0EBA}" dt="2020-04-09T02:18:15.436" v="248"/>
        <pc:sldMkLst>
          <pc:docMk/>
          <pc:sldMk cId="2118604267" sldId="1097"/>
        </pc:sldMkLst>
      </pc:sldChg>
      <pc:sldChg chg="addSp modSp add">
        <pc:chgData name="Ratwani, Shilpa" userId="8a765706-a469-4676-8c96-79590ec33017" providerId="ADAL" clId="{498E2C17-4E7F-4756-9968-B96756CB0EBA}" dt="2020-04-09T11:56:32.914" v="846"/>
        <pc:sldMkLst>
          <pc:docMk/>
          <pc:sldMk cId="2118604267" sldId="1097"/>
        </pc:sldMkLst>
        <pc:spChg chg="add mod">
          <ac:chgData name="Ratwani, Shilpa" userId="8a765706-a469-4676-8c96-79590ec33017" providerId="ADAL" clId="{498E2C17-4E7F-4756-9968-B96756CB0EBA}" dt="2020-04-09T11:56:32.914" v="846"/>
          <ac:spMkLst>
            <pc:docMk/>
            <pc:sldMk cId="2118604267" sldId="1097"/>
            <ac:spMk id="3" creationId="{A6EB1FB4-5860-4283-97C0-EB21EC01DECA}"/>
          </ac:spMkLst>
        </pc:spChg>
      </pc:sldChg>
      <pc:sldChg chg="add del">
        <pc:chgData name="Ratwani, Shilpa" userId="8a765706-a469-4676-8c96-79590ec33017" providerId="ADAL" clId="{498E2C17-4E7F-4756-9968-B96756CB0EBA}" dt="2020-04-09T02:18:15.436" v="248"/>
        <pc:sldMkLst>
          <pc:docMk/>
          <pc:sldMk cId="1100008520" sldId="1098"/>
        </pc:sldMkLst>
      </pc:sldChg>
      <pc:sldChg chg="modSp add">
        <pc:chgData name="Ratwani, Shilpa" userId="8a765706-a469-4676-8c96-79590ec33017" providerId="ADAL" clId="{498E2C17-4E7F-4756-9968-B96756CB0EBA}" dt="2020-04-10T00:59:32.067" v="1785" actId="255"/>
        <pc:sldMkLst>
          <pc:docMk/>
          <pc:sldMk cId="1100008520" sldId="1098"/>
        </pc:sldMkLst>
        <pc:spChg chg="mod">
          <ac:chgData name="Ratwani, Shilpa" userId="8a765706-a469-4676-8c96-79590ec33017" providerId="ADAL" clId="{498E2C17-4E7F-4756-9968-B96756CB0EBA}" dt="2020-04-09T11:56:56.440" v="850" actId="255"/>
          <ac:spMkLst>
            <pc:docMk/>
            <pc:sldMk cId="1100008520" sldId="1098"/>
            <ac:spMk id="5" creationId="{D9F623E8-C48C-4650-B38F-4960836F4279}"/>
          </ac:spMkLst>
        </pc:spChg>
        <pc:spChg chg="mod">
          <ac:chgData name="Ratwani, Shilpa" userId="8a765706-a469-4676-8c96-79590ec33017" providerId="ADAL" clId="{498E2C17-4E7F-4756-9968-B96756CB0EBA}" dt="2020-04-10T00:59:32.067" v="1785" actId="255"/>
          <ac:spMkLst>
            <pc:docMk/>
            <pc:sldMk cId="1100008520" sldId="1098"/>
            <ac:spMk id="7" creationId="{6F2ACC9A-E23D-4B25-ACAC-3CC1A424FA44}"/>
          </ac:spMkLst>
        </pc:spChg>
        <pc:picChg chg="mod">
          <ac:chgData name="Ratwani, Shilpa" userId="8a765706-a469-4676-8c96-79590ec33017" providerId="ADAL" clId="{498E2C17-4E7F-4756-9968-B96756CB0EBA}" dt="2020-04-10T00:58:18.686" v="1778" actId="1036"/>
          <ac:picMkLst>
            <pc:docMk/>
            <pc:sldMk cId="1100008520" sldId="1098"/>
            <ac:picMk id="3" creationId="{E3953F48-8C98-4F67-89C2-C3BD636555A6}"/>
          </ac:picMkLst>
        </pc:picChg>
      </pc:sldChg>
      <pc:sldChg chg="add del">
        <pc:chgData name="Ratwani, Shilpa" userId="8a765706-a469-4676-8c96-79590ec33017" providerId="ADAL" clId="{498E2C17-4E7F-4756-9968-B96756CB0EBA}" dt="2020-04-09T02:15:49.023" v="209" actId="2696"/>
        <pc:sldMkLst>
          <pc:docMk/>
          <pc:sldMk cId="2828336440" sldId="1098"/>
        </pc:sldMkLst>
      </pc:sldChg>
      <pc:sldChg chg="add del">
        <pc:chgData name="Ratwani, Shilpa" userId="8a765706-a469-4676-8c96-79590ec33017" providerId="ADAL" clId="{498E2C17-4E7F-4756-9968-B96756CB0EBA}" dt="2020-04-09T02:18:15.436" v="248"/>
        <pc:sldMkLst>
          <pc:docMk/>
          <pc:sldMk cId="1951319202" sldId="1099"/>
        </pc:sldMkLst>
      </pc:sldChg>
      <pc:sldChg chg="modSp add">
        <pc:chgData name="Ratwani, Shilpa" userId="8a765706-a469-4676-8c96-79590ec33017" providerId="ADAL" clId="{498E2C17-4E7F-4756-9968-B96756CB0EBA}" dt="2020-04-10T00:59:15.660" v="1784" actId="1076"/>
        <pc:sldMkLst>
          <pc:docMk/>
          <pc:sldMk cId="1951319202" sldId="1099"/>
        </pc:sldMkLst>
        <pc:spChg chg="mod">
          <ac:chgData name="Ratwani, Shilpa" userId="8a765706-a469-4676-8c96-79590ec33017" providerId="ADAL" clId="{498E2C17-4E7F-4756-9968-B96756CB0EBA}" dt="2020-04-09T11:57:07.662" v="852" actId="255"/>
          <ac:spMkLst>
            <pc:docMk/>
            <pc:sldMk cId="1951319202" sldId="1099"/>
            <ac:spMk id="5" creationId="{D9F623E8-C48C-4650-B38F-4960836F4279}"/>
          </ac:spMkLst>
        </pc:spChg>
        <pc:spChg chg="mod">
          <ac:chgData name="Ratwani, Shilpa" userId="8a765706-a469-4676-8c96-79590ec33017" providerId="ADAL" clId="{498E2C17-4E7F-4756-9968-B96756CB0EBA}" dt="2020-04-10T00:59:10.068" v="1783" actId="255"/>
          <ac:spMkLst>
            <pc:docMk/>
            <pc:sldMk cId="1951319202" sldId="1099"/>
            <ac:spMk id="7" creationId="{6F2ACC9A-E23D-4B25-ACAC-3CC1A424FA44}"/>
          </ac:spMkLst>
        </pc:spChg>
        <pc:picChg chg="mod">
          <ac:chgData name="Ratwani, Shilpa" userId="8a765706-a469-4676-8c96-79590ec33017" providerId="ADAL" clId="{498E2C17-4E7F-4756-9968-B96756CB0EBA}" dt="2020-04-10T00:59:15.660" v="1784" actId="1076"/>
          <ac:picMkLst>
            <pc:docMk/>
            <pc:sldMk cId="1951319202" sldId="1099"/>
            <ac:picMk id="2050" creationId="{356362D6-6467-4A35-9982-FCB7E2A24EA3}"/>
          </ac:picMkLst>
        </pc:picChg>
      </pc:sldChg>
      <pc:sldChg chg="add del">
        <pc:chgData name="Ratwani, Shilpa" userId="8a765706-a469-4676-8c96-79590ec33017" providerId="ADAL" clId="{498E2C17-4E7F-4756-9968-B96756CB0EBA}" dt="2020-04-09T02:15:49.049" v="210" actId="2696"/>
        <pc:sldMkLst>
          <pc:docMk/>
          <pc:sldMk cId="2401185484" sldId="1099"/>
        </pc:sldMkLst>
      </pc:sldChg>
      <pc:sldChg chg="add del">
        <pc:chgData name="Ratwani, Shilpa" userId="8a765706-a469-4676-8c96-79590ec33017" providerId="ADAL" clId="{498E2C17-4E7F-4756-9968-B96756CB0EBA}" dt="2020-04-09T02:15:49.066" v="211" actId="2696"/>
        <pc:sldMkLst>
          <pc:docMk/>
          <pc:sldMk cId="781034059" sldId="1100"/>
        </pc:sldMkLst>
      </pc:sldChg>
      <pc:sldChg chg="modSp add">
        <pc:chgData name="Ratwani, Shilpa" userId="8a765706-a469-4676-8c96-79590ec33017" providerId="ADAL" clId="{498E2C17-4E7F-4756-9968-B96756CB0EBA}" dt="2020-04-10T01:00:40.185" v="1798" actId="255"/>
        <pc:sldMkLst>
          <pc:docMk/>
          <pc:sldMk cId="2401166965" sldId="1100"/>
        </pc:sldMkLst>
        <pc:spChg chg="mod">
          <ac:chgData name="Ratwani, Shilpa" userId="8a765706-a469-4676-8c96-79590ec33017" providerId="ADAL" clId="{498E2C17-4E7F-4756-9968-B96756CB0EBA}" dt="2020-04-10T01:00:01.302" v="1790" actId="14100"/>
          <ac:spMkLst>
            <pc:docMk/>
            <pc:sldMk cId="2401166965" sldId="1100"/>
            <ac:spMk id="5" creationId="{D9F623E8-C48C-4650-B38F-4960836F4279}"/>
          </ac:spMkLst>
        </pc:spChg>
        <pc:spChg chg="mod">
          <ac:chgData name="Ratwani, Shilpa" userId="8a765706-a469-4676-8c96-79590ec33017" providerId="ADAL" clId="{498E2C17-4E7F-4756-9968-B96756CB0EBA}" dt="2020-04-10T01:00:40.185" v="1798" actId="255"/>
          <ac:spMkLst>
            <pc:docMk/>
            <pc:sldMk cId="2401166965" sldId="1100"/>
            <ac:spMk id="7" creationId="{6F2ACC9A-E23D-4B25-ACAC-3CC1A424FA44}"/>
          </ac:spMkLst>
        </pc:spChg>
        <pc:picChg chg="mod">
          <ac:chgData name="Ratwani, Shilpa" userId="8a765706-a469-4676-8c96-79590ec33017" providerId="ADAL" clId="{498E2C17-4E7F-4756-9968-B96756CB0EBA}" dt="2020-04-10T01:00:03.212" v="1791" actId="1076"/>
          <ac:picMkLst>
            <pc:docMk/>
            <pc:sldMk cId="2401166965" sldId="1100"/>
            <ac:picMk id="2" creationId="{4AA49D7B-FBDA-4C00-85B0-05ED328A883D}"/>
          </ac:picMkLst>
        </pc:picChg>
      </pc:sldChg>
      <pc:sldChg chg="add del">
        <pc:chgData name="Ratwani, Shilpa" userId="8a765706-a469-4676-8c96-79590ec33017" providerId="ADAL" clId="{498E2C17-4E7F-4756-9968-B96756CB0EBA}" dt="2020-04-09T02:18:15.436" v="248"/>
        <pc:sldMkLst>
          <pc:docMk/>
          <pc:sldMk cId="2401166965" sldId="1100"/>
        </pc:sldMkLst>
      </pc:sldChg>
      <pc:sldChg chg="add del">
        <pc:chgData name="Ratwani, Shilpa" userId="8a765706-a469-4676-8c96-79590ec33017" providerId="ADAL" clId="{498E2C17-4E7F-4756-9968-B96756CB0EBA}" dt="2020-04-09T02:18:15.436" v="248"/>
        <pc:sldMkLst>
          <pc:docMk/>
          <pc:sldMk cId="1799054447" sldId="1101"/>
        </pc:sldMkLst>
      </pc:sldChg>
      <pc:sldChg chg="modSp add">
        <pc:chgData name="Ratwani, Shilpa" userId="8a765706-a469-4676-8c96-79590ec33017" providerId="ADAL" clId="{498E2C17-4E7F-4756-9968-B96756CB0EBA}" dt="2020-04-10T01:00:30.256" v="1796" actId="1076"/>
        <pc:sldMkLst>
          <pc:docMk/>
          <pc:sldMk cId="1799054447" sldId="1101"/>
        </pc:sldMkLst>
        <pc:spChg chg="mod">
          <ac:chgData name="Ratwani, Shilpa" userId="8a765706-a469-4676-8c96-79590ec33017" providerId="ADAL" clId="{498E2C17-4E7F-4756-9968-B96756CB0EBA}" dt="2020-04-10T01:00:16.162" v="1793" actId="14100"/>
          <ac:spMkLst>
            <pc:docMk/>
            <pc:sldMk cId="1799054447" sldId="1101"/>
            <ac:spMk id="5" creationId="{D9F623E8-C48C-4650-B38F-4960836F4279}"/>
          </ac:spMkLst>
        </pc:spChg>
        <pc:spChg chg="mod">
          <ac:chgData name="Ratwani, Shilpa" userId="8a765706-a469-4676-8c96-79590ec33017" providerId="ADAL" clId="{498E2C17-4E7F-4756-9968-B96756CB0EBA}" dt="2020-04-10T01:00:27.173" v="1795" actId="255"/>
          <ac:spMkLst>
            <pc:docMk/>
            <pc:sldMk cId="1799054447" sldId="1101"/>
            <ac:spMk id="7" creationId="{6F2ACC9A-E23D-4B25-ACAC-3CC1A424FA44}"/>
          </ac:spMkLst>
        </pc:spChg>
        <pc:picChg chg="mod">
          <ac:chgData name="Ratwani, Shilpa" userId="8a765706-a469-4676-8c96-79590ec33017" providerId="ADAL" clId="{498E2C17-4E7F-4756-9968-B96756CB0EBA}" dt="2020-04-10T01:00:30.256" v="1796" actId="1076"/>
          <ac:picMkLst>
            <pc:docMk/>
            <pc:sldMk cId="1799054447" sldId="1101"/>
            <ac:picMk id="4098" creationId="{F741D5F1-2932-44F0-B54C-D14D25952F64}"/>
          </ac:picMkLst>
        </pc:picChg>
      </pc:sldChg>
      <pc:sldChg chg="add del">
        <pc:chgData name="Ratwani, Shilpa" userId="8a765706-a469-4676-8c96-79590ec33017" providerId="ADAL" clId="{498E2C17-4E7F-4756-9968-B96756CB0EBA}" dt="2020-04-09T02:15:49.081" v="212" actId="2696"/>
        <pc:sldMkLst>
          <pc:docMk/>
          <pc:sldMk cId="2559488226" sldId="1101"/>
        </pc:sldMkLst>
      </pc:sldChg>
      <pc:sldChg chg="add del">
        <pc:chgData name="Ratwani, Shilpa" userId="8a765706-a469-4676-8c96-79590ec33017" providerId="ADAL" clId="{498E2C17-4E7F-4756-9968-B96756CB0EBA}" dt="2020-04-09T02:18:15.436" v="248"/>
        <pc:sldMkLst>
          <pc:docMk/>
          <pc:sldMk cId="1531016389" sldId="1102"/>
        </pc:sldMkLst>
      </pc:sldChg>
      <pc:sldChg chg="modSp add">
        <pc:chgData name="Ratwani, Shilpa" userId="8a765706-a469-4676-8c96-79590ec33017" providerId="ADAL" clId="{498E2C17-4E7F-4756-9968-B96756CB0EBA}" dt="2020-04-10T01:01:22.824" v="1804" actId="255"/>
        <pc:sldMkLst>
          <pc:docMk/>
          <pc:sldMk cId="1531016389" sldId="1102"/>
        </pc:sldMkLst>
        <pc:spChg chg="mod">
          <ac:chgData name="Ratwani, Shilpa" userId="8a765706-a469-4676-8c96-79590ec33017" providerId="ADAL" clId="{498E2C17-4E7F-4756-9968-B96756CB0EBA}" dt="2020-04-09T11:58:04.694" v="862" actId="255"/>
          <ac:spMkLst>
            <pc:docMk/>
            <pc:sldMk cId="1531016389" sldId="1102"/>
            <ac:spMk id="5" creationId="{D9F623E8-C48C-4650-B38F-4960836F4279}"/>
          </ac:spMkLst>
        </pc:spChg>
        <pc:spChg chg="mod">
          <ac:chgData name="Ratwani, Shilpa" userId="8a765706-a469-4676-8c96-79590ec33017" providerId="ADAL" clId="{498E2C17-4E7F-4756-9968-B96756CB0EBA}" dt="2020-04-10T01:01:22.824" v="1804" actId="255"/>
          <ac:spMkLst>
            <pc:docMk/>
            <pc:sldMk cId="1531016389" sldId="1102"/>
            <ac:spMk id="7" creationId="{6F2ACC9A-E23D-4B25-ACAC-3CC1A424FA44}"/>
          </ac:spMkLst>
        </pc:spChg>
        <pc:picChg chg="mod">
          <ac:chgData name="Ratwani, Shilpa" userId="8a765706-a469-4676-8c96-79590ec33017" providerId="ADAL" clId="{498E2C17-4E7F-4756-9968-B96756CB0EBA}" dt="2020-04-10T01:01:13.073" v="1802" actId="1076"/>
          <ac:picMkLst>
            <pc:docMk/>
            <pc:sldMk cId="1531016389" sldId="1102"/>
            <ac:picMk id="2" creationId="{5A5231FB-350B-4FA8-9725-84FA46D5738B}"/>
          </ac:picMkLst>
        </pc:picChg>
      </pc:sldChg>
      <pc:sldChg chg="add del">
        <pc:chgData name="Ratwani, Shilpa" userId="8a765706-a469-4676-8c96-79590ec33017" providerId="ADAL" clId="{498E2C17-4E7F-4756-9968-B96756CB0EBA}" dt="2020-04-09T02:15:49.104" v="213" actId="2696"/>
        <pc:sldMkLst>
          <pc:docMk/>
          <pc:sldMk cId="4108171857" sldId="1102"/>
        </pc:sldMkLst>
      </pc:sldChg>
      <pc:sldChg chg="modSp add setBg">
        <pc:chgData name="Ratwani, Shilpa" userId="8a765706-a469-4676-8c96-79590ec33017" providerId="ADAL" clId="{498E2C17-4E7F-4756-9968-B96756CB0EBA}" dt="2020-04-10T01:01:50.543" v="1807" actId="1076"/>
        <pc:sldMkLst>
          <pc:docMk/>
          <pc:sldMk cId="1021515360" sldId="1103"/>
        </pc:sldMkLst>
        <pc:spChg chg="mod">
          <ac:chgData name="Ratwani, Shilpa" userId="8a765706-a469-4676-8c96-79590ec33017" providerId="ADAL" clId="{498E2C17-4E7F-4756-9968-B96756CB0EBA}" dt="2020-04-09T11:58:23.369" v="865" actId="255"/>
          <ac:spMkLst>
            <pc:docMk/>
            <pc:sldMk cId="1021515360" sldId="1103"/>
            <ac:spMk id="5" creationId="{D9F623E8-C48C-4650-B38F-4960836F4279}"/>
          </ac:spMkLst>
        </pc:spChg>
        <pc:spChg chg="mod">
          <ac:chgData name="Ratwani, Shilpa" userId="8a765706-a469-4676-8c96-79590ec33017" providerId="ADAL" clId="{498E2C17-4E7F-4756-9968-B96756CB0EBA}" dt="2020-04-10T01:01:42.193" v="1806" actId="255"/>
          <ac:spMkLst>
            <pc:docMk/>
            <pc:sldMk cId="1021515360" sldId="1103"/>
            <ac:spMk id="7" creationId="{6F2ACC9A-E23D-4B25-ACAC-3CC1A424FA44}"/>
          </ac:spMkLst>
        </pc:spChg>
        <pc:picChg chg="mod">
          <ac:chgData name="Ratwani, Shilpa" userId="8a765706-a469-4676-8c96-79590ec33017" providerId="ADAL" clId="{498E2C17-4E7F-4756-9968-B96756CB0EBA}" dt="2020-04-10T01:01:50.543" v="1807" actId="1076"/>
          <ac:picMkLst>
            <pc:docMk/>
            <pc:sldMk cId="1021515360" sldId="1103"/>
            <ac:picMk id="5122" creationId="{6AB85A21-BD82-4D61-8448-E6589DB3A0A6}"/>
          </ac:picMkLst>
        </pc:picChg>
      </pc:sldChg>
      <pc:sldChg chg="add del">
        <pc:chgData name="Ratwani, Shilpa" userId="8a765706-a469-4676-8c96-79590ec33017" providerId="ADAL" clId="{498E2C17-4E7F-4756-9968-B96756CB0EBA}" dt="2020-04-09T02:18:15.436" v="248"/>
        <pc:sldMkLst>
          <pc:docMk/>
          <pc:sldMk cId="1021515360" sldId="1103"/>
        </pc:sldMkLst>
      </pc:sldChg>
      <pc:sldChg chg="add del">
        <pc:chgData name="Ratwani, Shilpa" userId="8a765706-a469-4676-8c96-79590ec33017" providerId="ADAL" clId="{498E2C17-4E7F-4756-9968-B96756CB0EBA}" dt="2020-04-09T02:15:49.133" v="214" actId="2696"/>
        <pc:sldMkLst>
          <pc:docMk/>
          <pc:sldMk cId="1448637556" sldId="1103"/>
        </pc:sldMkLst>
      </pc:sldChg>
      <pc:sldChg chg="add del">
        <pc:chgData name="Ratwani, Shilpa" userId="8a765706-a469-4676-8c96-79590ec33017" providerId="ADAL" clId="{498E2C17-4E7F-4756-9968-B96756CB0EBA}" dt="2020-04-09T02:18:15.436" v="248"/>
        <pc:sldMkLst>
          <pc:docMk/>
          <pc:sldMk cId="1983101353" sldId="1104"/>
        </pc:sldMkLst>
      </pc:sldChg>
      <pc:sldChg chg="addSp modSp add">
        <pc:chgData name="Ratwani, Shilpa" userId="8a765706-a469-4676-8c96-79590ec33017" providerId="ADAL" clId="{498E2C17-4E7F-4756-9968-B96756CB0EBA}" dt="2020-04-10T01:02:01.778" v="1808" actId="2711"/>
        <pc:sldMkLst>
          <pc:docMk/>
          <pc:sldMk cId="1983101353" sldId="1104"/>
        </pc:sldMkLst>
        <pc:spChg chg="mod">
          <ac:chgData name="Ratwani, Shilpa" userId="8a765706-a469-4676-8c96-79590ec33017" providerId="ADAL" clId="{498E2C17-4E7F-4756-9968-B96756CB0EBA}" dt="2020-04-10T01:02:01.778" v="1808" actId="2711"/>
          <ac:spMkLst>
            <pc:docMk/>
            <pc:sldMk cId="1983101353" sldId="1104"/>
            <ac:spMk id="2" creationId="{C2BC791E-06C0-4588-B5A7-719486A1C3D4}"/>
          </ac:spMkLst>
        </pc:spChg>
        <pc:spChg chg="add mod">
          <ac:chgData name="Ratwani, Shilpa" userId="8a765706-a469-4676-8c96-79590ec33017" providerId="ADAL" clId="{498E2C17-4E7F-4756-9968-B96756CB0EBA}" dt="2020-04-09T11:58:29.209" v="866"/>
          <ac:spMkLst>
            <pc:docMk/>
            <pc:sldMk cId="1983101353" sldId="1104"/>
            <ac:spMk id="3" creationId="{C8A85D51-790D-4BFF-9161-52DAD739D4CC}"/>
          </ac:spMkLst>
        </pc:spChg>
      </pc:sldChg>
      <pc:sldChg chg="add del">
        <pc:chgData name="Ratwani, Shilpa" userId="8a765706-a469-4676-8c96-79590ec33017" providerId="ADAL" clId="{498E2C17-4E7F-4756-9968-B96756CB0EBA}" dt="2020-04-09T02:15:49.164" v="215" actId="2696"/>
        <pc:sldMkLst>
          <pc:docMk/>
          <pc:sldMk cId="4065169923" sldId="1104"/>
        </pc:sldMkLst>
      </pc:sldChg>
      <pc:sldChg chg="add del">
        <pc:chgData name="Ratwani, Shilpa" userId="8a765706-a469-4676-8c96-79590ec33017" providerId="ADAL" clId="{498E2C17-4E7F-4756-9968-B96756CB0EBA}" dt="2020-04-09T02:15:49.199" v="216" actId="2696"/>
        <pc:sldMkLst>
          <pc:docMk/>
          <pc:sldMk cId="593924349" sldId="1105"/>
        </pc:sldMkLst>
      </pc:sldChg>
      <pc:sldChg chg="add del">
        <pc:chgData name="Ratwani, Shilpa" userId="8a765706-a469-4676-8c96-79590ec33017" providerId="ADAL" clId="{498E2C17-4E7F-4756-9968-B96756CB0EBA}" dt="2020-04-09T02:18:15.436" v="248"/>
        <pc:sldMkLst>
          <pc:docMk/>
          <pc:sldMk cId="2006075098" sldId="1105"/>
        </pc:sldMkLst>
      </pc:sldChg>
      <pc:sldChg chg="delSp modSp add">
        <pc:chgData name="Ratwani, Shilpa" userId="8a765706-a469-4676-8c96-79590ec33017" providerId="ADAL" clId="{498E2C17-4E7F-4756-9968-B96756CB0EBA}" dt="2020-04-10T01:02:19.539" v="1815" actId="1036"/>
        <pc:sldMkLst>
          <pc:docMk/>
          <pc:sldMk cId="2006075098" sldId="1105"/>
        </pc:sldMkLst>
        <pc:spChg chg="mod">
          <ac:chgData name="Ratwani, Shilpa" userId="8a765706-a469-4676-8c96-79590ec33017" providerId="ADAL" clId="{498E2C17-4E7F-4756-9968-B96756CB0EBA}" dt="2020-04-10T01:02:16.028" v="1809" actId="2711"/>
          <ac:spMkLst>
            <pc:docMk/>
            <pc:sldMk cId="2006075098" sldId="1105"/>
            <ac:spMk id="4" creationId="{42E6400E-50EF-4DCF-9BA5-FE3FA7BFA264}"/>
          </ac:spMkLst>
        </pc:spChg>
        <pc:spChg chg="mod">
          <ac:chgData name="Ratwani, Shilpa" userId="8a765706-a469-4676-8c96-79590ec33017" providerId="ADAL" clId="{498E2C17-4E7F-4756-9968-B96756CB0EBA}" dt="2020-04-09T11:58:39.076" v="868" actId="255"/>
          <ac:spMkLst>
            <pc:docMk/>
            <pc:sldMk cId="2006075098" sldId="1105"/>
            <ac:spMk id="5" creationId="{F2AC0756-A936-4857-92F8-930C8856BE01}"/>
          </ac:spMkLst>
        </pc:spChg>
        <pc:spChg chg="del">
          <ac:chgData name="Ratwani, Shilpa" userId="8a765706-a469-4676-8c96-79590ec33017" providerId="ADAL" clId="{498E2C17-4E7F-4756-9968-B96756CB0EBA}" dt="2020-04-10T00:37:53.679" v="963"/>
          <ac:spMkLst>
            <pc:docMk/>
            <pc:sldMk cId="2006075098" sldId="1105"/>
            <ac:spMk id="6" creationId="{CAFF096C-9C07-455D-9269-9475EFD1F07C}"/>
          </ac:spMkLst>
        </pc:spChg>
        <pc:graphicFrameChg chg="mod modGraphic">
          <ac:chgData name="Ratwani, Shilpa" userId="8a765706-a469-4676-8c96-79590ec33017" providerId="ADAL" clId="{498E2C17-4E7F-4756-9968-B96756CB0EBA}" dt="2020-04-10T01:02:19.539" v="1815" actId="1036"/>
          <ac:graphicFrameMkLst>
            <pc:docMk/>
            <pc:sldMk cId="2006075098" sldId="1105"/>
            <ac:graphicFrameMk id="13" creationId="{E9747C9F-D55A-4B73-969B-DFC183F981DB}"/>
          </ac:graphicFrameMkLst>
        </pc:graphicFrameChg>
      </pc:sldChg>
      <pc:sldChg chg="add del">
        <pc:chgData name="Ratwani, Shilpa" userId="8a765706-a469-4676-8c96-79590ec33017" providerId="ADAL" clId="{498E2C17-4E7F-4756-9968-B96756CB0EBA}" dt="2020-04-09T02:18:15.436" v="248"/>
        <pc:sldMkLst>
          <pc:docMk/>
          <pc:sldMk cId="1308546184" sldId="1106"/>
        </pc:sldMkLst>
      </pc:sldChg>
      <pc:sldChg chg="addSp delSp modSp add">
        <pc:chgData name="Ratwani, Shilpa" userId="8a765706-a469-4676-8c96-79590ec33017" providerId="ADAL" clId="{498E2C17-4E7F-4756-9968-B96756CB0EBA}" dt="2020-04-10T01:02:51.311" v="1822" actId="1076"/>
        <pc:sldMkLst>
          <pc:docMk/>
          <pc:sldMk cId="1308546184" sldId="1106"/>
        </pc:sldMkLst>
        <pc:spChg chg="mod">
          <ac:chgData name="Ratwani, Shilpa" userId="8a765706-a469-4676-8c96-79590ec33017" providerId="ADAL" clId="{498E2C17-4E7F-4756-9968-B96756CB0EBA}" dt="2020-04-10T01:02:30.782" v="1817" actId="1076"/>
          <ac:spMkLst>
            <pc:docMk/>
            <pc:sldMk cId="1308546184" sldId="1106"/>
            <ac:spMk id="4" creationId="{42E6400E-50EF-4DCF-9BA5-FE3FA7BFA264}"/>
          </ac:spMkLst>
        </pc:spChg>
        <pc:spChg chg="mod">
          <ac:chgData name="Ratwani, Shilpa" userId="8a765706-a469-4676-8c96-79590ec33017" providerId="ADAL" clId="{498E2C17-4E7F-4756-9968-B96756CB0EBA}" dt="2020-04-09T11:59:23.594" v="956" actId="255"/>
          <ac:spMkLst>
            <pc:docMk/>
            <pc:sldMk cId="1308546184" sldId="1106"/>
            <ac:spMk id="5" creationId="{F2AC0756-A936-4857-92F8-930C8856BE01}"/>
          </ac:spMkLst>
        </pc:spChg>
        <pc:spChg chg="add del">
          <ac:chgData name="Ratwani, Shilpa" userId="8a765706-a469-4676-8c96-79590ec33017" providerId="ADAL" clId="{498E2C17-4E7F-4756-9968-B96756CB0EBA}" dt="2020-04-10T00:37:42.752" v="961"/>
          <ac:spMkLst>
            <pc:docMk/>
            <pc:sldMk cId="1308546184" sldId="1106"/>
            <ac:spMk id="6" creationId="{CAFF096C-9C07-455D-9269-9475EFD1F07C}"/>
          </ac:spMkLst>
        </pc:spChg>
        <pc:graphicFrameChg chg="mod modGraphic">
          <ac:chgData name="Ratwani, Shilpa" userId="8a765706-a469-4676-8c96-79590ec33017" providerId="ADAL" clId="{498E2C17-4E7F-4756-9968-B96756CB0EBA}" dt="2020-04-10T01:02:51.311" v="1822" actId="1076"/>
          <ac:graphicFrameMkLst>
            <pc:docMk/>
            <pc:sldMk cId="1308546184" sldId="1106"/>
            <ac:graphicFrameMk id="13" creationId="{E9747C9F-D55A-4B73-969B-DFC183F981DB}"/>
          </ac:graphicFrameMkLst>
        </pc:graphicFrameChg>
        <pc:picChg chg="mod">
          <ac:chgData name="Ratwani, Shilpa" userId="8a765706-a469-4676-8c96-79590ec33017" providerId="ADAL" clId="{498E2C17-4E7F-4756-9968-B96756CB0EBA}" dt="2020-04-09T11:59:13.569" v="954" actId="1036"/>
          <ac:picMkLst>
            <pc:docMk/>
            <pc:sldMk cId="1308546184" sldId="1106"/>
            <ac:picMk id="7" creationId="{7228809D-4B25-4EFE-9C71-660636B98C77}"/>
          </ac:picMkLst>
        </pc:picChg>
      </pc:sldChg>
      <pc:sldChg chg="add del">
        <pc:chgData name="Ratwani, Shilpa" userId="8a765706-a469-4676-8c96-79590ec33017" providerId="ADAL" clId="{498E2C17-4E7F-4756-9968-B96756CB0EBA}" dt="2020-04-09T02:15:49.248" v="217" actId="2696"/>
        <pc:sldMkLst>
          <pc:docMk/>
          <pc:sldMk cId="3715935163" sldId="1106"/>
        </pc:sldMkLst>
      </pc:sldChg>
      <pc:sldChg chg="add del">
        <pc:chgData name="Ratwani, Shilpa" userId="8a765706-a469-4676-8c96-79590ec33017" providerId="ADAL" clId="{498E2C17-4E7F-4756-9968-B96756CB0EBA}" dt="2020-04-09T02:15:49.265" v="218" actId="2696"/>
        <pc:sldMkLst>
          <pc:docMk/>
          <pc:sldMk cId="449497267" sldId="1107"/>
        </pc:sldMkLst>
      </pc:sldChg>
      <pc:sldChg chg="add del">
        <pc:chgData name="Ratwani, Shilpa" userId="8a765706-a469-4676-8c96-79590ec33017" providerId="ADAL" clId="{498E2C17-4E7F-4756-9968-B96756CB0EBA}" dt="2020-04-09T02:18:15.436" v="248"/>
        <pc:sldMkLst>
          <pc:docMk/>
          <pc:sldMk cId="4250258033" sldId="1107"/>
        </pc:sldMkLst>
      </pc:sldChg>
      <pc:sldChg chg="modSp add">
        <pc:chgData name="Ratwani, Shilpa" userId="8a765706-a469-4676-8c96-79590ec33017" providerId="ADAL" clId="{498E2C17-4E7F-4756-9968-B96756CB0EBA}" dt="2020-04-10T00:38:12.804" v="1046" actId="1038"/>
        <pc:sldMkLst>
          <pc:docMk/>
          <pc:sldMk cId="4250258033" sldId="1107"/>
        </pc:sldMkLst>
        <pc:picChg chg="mod">
          <ac:chgData name="Ratwani, Shilpa" userId="8a765706-a469-4676-8c96-79590ec33017" providerId="ADAL" clId="{498E2C17-4E7F-4756-9968-B96756CB0EBA}" dt="2020-04-10T00:38:12.804" v="1046" actId="1038"/>
          <ac:picMkLst>
            <pc:docMk/>
            <pc:sldMk cId="4250258033" sldId="1107"/>
            <ac:picMk id="6" creationId="{CC18CD6E-4780-47F8-8824-90EF5DBD686E}"/>
          </ac:picMkLst>
        </pc:picChg>
      </pc:sldChg>
      <pc:sldChg chg="add del">
        <pc:chgData name="Ratwani, Shilpa" userId="8a765706-a469-4676-8c96-79590ec33017" providerId="ADAL" clId="{498E2C17-4E7F-4756-9968-B96756CB0EBA}" dt="2020-04-09T02:16:11.543" v="219" actId="2696"/>
        <pc:sldMkLst>
          <pc:docMk/>
          <pc:sldMk cId="1221067904" sldId="1108"/>
        </pc:sldMkLst>
      </pc:sldChg>
      <pc:sldChg chg="add del">
        <pc:chgData name="Ratwani, Shilpa" userId="8a765706-a469-4676-8c96-79590ec33017" providerId="ADAL" clId="{498E2C17-4E7F-4756-9968-B96756CB0EBA}" dt="2020-04-09T02:18:15.436" v="248"/>
        <pc:sldMkLst>
          <pc:docMk/>
          <pc:sldMk cId="1979504439" sldId="1108"/>
        </pc:sldMkLst>
      </pc:sldChg>
      <pc:sldChg chg="modSp add">
        <pc:chgData name="Ratwani, Shilpa" userId="8a765706-a469-4676-8c96-79590ec33017" providerId="ADAL" clId="{498E2C17-4E7F-4756-9968-B96756CB0EBA}" dt="2020-04-10T00:38:18.002" v="1065" actId="1038"/>
        <pc:sldMkLst>
          <pc:docMk/>
          <pc:sldMk cId="1979504439" sldId="1108"/>
        </pc:sldMkLst>
        <pc:picChg chg="mod">
          <ac:chgData name="Ratwani, Shilpa" userId="8a765706-a469-4676-8c96-79590ec33017" providerId="ADAL" clId="{498E2C17-4E7F-4756-9968-B96756CB0EBA}" dt="2020-04-10T00:38:18.002" v="1065" actId="1038"/>
          <ac:picMkLst>
            <pc:docMk/>
            <pc:sldMk cId="1979504439" sldId="1108"/>
            <ac:picMk id="6" creationId="{CC18CD6E-4780-47F8-8824-90EF5DBD686E}"/>
          </ac:picMkLst>
        </pc:picChg>
      </pc:sldChg>
      <pc:sldChg chg="add del">
        <pc:chgData name="Ratwani, Shilpa" userId="8a765706-a469-4676-8c96-79590ec33017" providerId="ADAL" clId="{498E2C17-4E7F-4756-9968-B96756CB0EBA}" dt="2020-04-09T02:16:11.575" v="220" actId="2696"/>
        <pc:sldMkLst>
          <pc:docMk/>
          <pc:sldMk cId="1109146490" sldId="1109"/>
        </pc:sldMkLst>
      </pc:sldChg>
      <pc:sldChg chg="add del">
        <pc:chgData name="Ratwani, Shilpa" userId="8a765706-a469-4676-8c96-79590ec33017" providerId="ADAL" clId="{498E2C17-4E7F-4756-9968-B96756CB0EBA}" dt="2020-04-09T02:16:11.607" v="221" actId="2696"/>
        <pc:sldMkLst>
          <pc:docMk/>
          <pc:sldMk cId="1187139356" sldId="1110"/>
        </pc:sldMkLst>
      </pc:sldChg>
      <pc:sldChg chg="add del">
        <pc:chgData name="Ratwani, Shilpa" userId="8a765706-a469-4676-8c96-79590ec33017" providerId="ADAL" clId="{498E2C17-4E7F-4756-9968-B96756CB0EBA}" dt="2020-04-09T02:16:11.632" v="222" actId="2696"/>
        <pc:sldMkLst>
          <pc:docMk/>
          <pc:sldMk cId="4092944926" sldId="1111"/>
        </pc:sldMkLst>
      </pc:sldChg>
      <pc:sldChg chg="add del">
        <pc:chgData name="Ratwani, Shilpa" userId="8a765706-a469-4676-8c96-79590ec33017" providerId="ADAL" clId="{498E2C17-4E7F-4756-9968-B96756CB0EBA}" dt="2020-04-09T02:16:11.655" v="223" actId="2696"/>
        <pc:sldMkLst>
          <pc:docMk/>
          <pc:sldMk cId="2080470303" sldId="1112"/>
        </pc:sldMkLst>
      </pc:sldChg>
      <pc:sldChg chg="add del">
        <pc:chgData name="Ratwani, Shilpa" userId="8a765706-a469-4676-8c96-79590ec33017" providerId="ADAL" clId="{498E2C17-4E7F-4756-9968-B96756CB0EBA}" dt="2020-04-09T02:16:11.672" v="224" actId="2696"/>
        <pc:sldMkLst>
          <pc:docMk/>
          <pc:sldMk cId="2799399501" sldId="1113"/>
        </pc:sldMkLst>
      </pc:sldChg>
      <pc:sldChg chg="add del">
        <pc:chgData name="Ratwani, Shilpa" userId="8a765706-a469-4676-8c96-79590ec33017" providerId="ADAL" clId="{498E2C17-4E7F-4756-9968-B96756CB0EBA}" dt="2020-04-09T02:16:11.690" v="225" actId="2696"/>
        <pc:sldMkLst>
          <pc:docMk/>
          <pc:sldMk cId="3927312685" sldId="1114"/>
        </pc:sldMkLst>
      </pc:sldChg>
      <pc:sldChg chg="add del">
        <pc:chgData name="Ratwani, Shilpa" userId="8a765706-a469-4676-8c96-79590ec33017" providerId="ADAL" clId="{498E2C17-4E7F-4756-9968-B96756CB0EBA}" dt="2020-04-09T02:16:11.712" v="226" actId="2696"/>
        <pc:sldMkLst>
          <pc:docMk/>
          <pc:sldMk cId="302540736" sldId="1115"/>
        </pc:sldMkLst>
      </pc:sldChg>
      <pc:sldChg chg="add del">
        <pc:chgData name="Ratwani, Shilpa" userId="8a765706-a469-4676-8c96-79590ec33017" providerId="ADAL" clId="{498E2C17-4E7F-4756-9968-B96756CB0EBA}" dt="2020-04-09T02:16:11.733" v="227" actId="2696"/>
        <pc:sldMkLst>
          <pc:docMk/>
          <pc:sldMk cId="4049648280" sldId="1116"/>
        </pc:sldMkLst>
      </pc:sldChg>
      <pc:sldChg chg="add del">
        <pc:chgData name="Ratwani, Shilpa" userId="8a765706-a469-4676-8c96-79590ec33017" providerId="ADAL" clId="{498E2C17-4E7F-4756-9968-B96756CB0EBA}" dt="2020-04-09T02:16:11.760" v="228" actId="2696"/>
        <pc:sldMkLst>
          <pc:docMk/>
          <pc:sldMk cId="2338341576" sldId="1117"/>
        </pc:sldMkLst>
      </pc:sldChg>
      <pc:sldChg chg="add del">
        <pc:chgData name="Ratwani, Shilpa" userId="8a765706-a469-4676-8c96-79590ec33017" providerId="ADAL" clId="{498E2C17-4E7F-4756-9968-B96756CB0EBA}" dt="2020-04-09T02:16:11.793" v="229" actId="2696"/>
        <pc:sldMkLst>
          <pc:docMk/>
          <pc:sldMk cId="3765120142" sldId="1118"/>
        </pc:sldMkLst>
      </pc:sldChg>
      <pc:sldChg chg="add del">
        <pc:chgData name="Ratwani, Shilpa" userId="8a765706-a469-4676-8c96-79590ec33017" providerId="ADAL" clId="{498E2C17-4E7F-4756-9968-B96756CB0EBA}" dt="2020-04-09T02:16:11.842" v="230" actId="2696"/>
        <pc:sldMkLst>
          <pc:docMk/>
          <pc:sldMk cId="1221782109" sldId="1119"/>
        </pc:sldMkLst>
      </pc:sldChg>
      <pc:sldChg chg="add del">
        <pc:chgData name="Ratwani, Shilpa" userId="8a765706-a469-4676-8c96-79590ec33017" providerId="ADAL" clId="{498E2C17-4E7F-4756-9968-B96756CB0EBA}" dt="2020-04-09T02:16:11.859" v="231" actId="2696"/>
        <pc:sldMkLst>
          <pc:docMk/>
          <pc:sldMk cId="1809333469" sldId="1120"/>
        </pc:sldMkLst>
      </pc:sldChg>
      <pc:sldChg chg="add del">
        <pc:chgData name="Ratwani, Shilpa" userId="8a765706-a469-4676-8c96-79590ec33017" providerId="ADAL" clId="{498E2C17-4E7F-4756-9968-B96756CB0EBA}" dt="2020-04-09T02:16:11.879" v="232" actId="2696"/>
        <pc:sldMkLst>
          <pc:docMk/>
          <pc:sldMk cId="3354880794" sldId="1121"/>
        </pc:sldMkLst>
      </pc:sldChg>
      <pc:sldChg chg="add del">
        <pc:chgData name="Ratwani, Shilpa" userId="8a765706-a469-4676-8c96-79590ec33017" providerId="ADAL" clId="{498E2C17-4E7F-4756-9968-B96756CB0EBA}" dt="2020-04-09T02:16:11.899" v="233" actId="2696"/>
        <pc:sldMkLst>
          <pc:docMk/>
          <pc:sldMk cId="3081821874" sldId="1122"/>
        </pc:sldMkLst>
      </pc:sldChg>
      <pc:sldChg chg="add del">
        <pc:chgData name="Ratwani, Shilpa" userId="8a765706-a469-4676-8c96-79590ec33017" providerId="ADAL" clId="{498E2C17-4E7F-4756-9968-B96756CB0EBA}" dt="2020-04-09T02:16:11.927" v="234" actId="2696"/>
        <pc:sldMkLst>
          <pc:docMk/>
          <pc:sldMk cId="1947733095" sldId="1123"/>
        </pc:sldMkLst>
      </pc:sldChg>
      <pc:sldChg chg="add del">
        <pc:chgData name="Ratwani, Shilpa" userId="8a765706-a469-4676-8c96-79590ec33017" providerId="ADAL" clId="{498E2C17-4E7F-4756-9968-B96756CB0EBA}" dt="2020-04-09T02:16:11.946" v="235" actId="2696"/>
        <pc:sldMkLst>
          <pc:docMk/>
          <pc:sldMk cId="3193538851" sldId="1124"/>
        </pc:sldMkLst>
      </pc:sldChg>
      <pc:sldChg chg="add del">
        <pc:chgData name="Ratwani, Shilpa" userId="8a765706-a469-4676-8c96-79590ec33017" providerId="ADAL" clId="{498E2C17-4E7F-4756-9968-B96756CB0EBA}" dt="2020-04-09T02:16:11.971" v="236" actId="2696"/>
        <pc:sldMkLst>
          <pc:docMk/>
          <pc:sldMk cId="3902070255" sldId="1125"/>
        </pc:sldMkLst>
      </pc:sldChg>
      <pc:sldChg chg="add del">
        <pc:chgData name="Ratwani, Shilpa" userId="8a765706-a469-4676-8c96-79590ec33017" providerId="ADAL" clId="{498E2C17-4E7F-4756-9968-B96756CB0EBA}" dt="2020-04-09T02:16:11.986" v="237" actId="2696"/>
        <pc:sldMkLst>
          <pc:docMk/>
          <pc:sldMk cId="3585157951" sldId="1126"/>
        </pc:sldMkLst>
      </pc:sldChg>
      <pc:sldChg chg="add del">
        <pc:chgData name="Ratwani, Shilpa" userId="8a765706-a469-4676-8c96-79590ec33017" providerId="ADAL" clId="{498E2C17-4E7F-4756-9968-B96756CB0EBA}" dt="2020-04-09T02:16:12.005" v="238" actId="2696"/>
        <pc:sldMkLst>
          <pc:docMk/>
          <pc:sldMk cId="1157787074" sldId="1127"/>
        </pc:sldMkLst>
      </pc:sldChg>
      <pc:sldChg chg="add del">
        <pc:chgData name="Ratwani, Shilpa" userId="8a765706-a469-4676-8c96-79590ec33017" providerId="ADAL" clId="{498E2C17-4E7F-4756-9968-B96756CB0EBA}" dt="2020-04-09T02:16:12.036" v="239" actId="2696"/>
        <pc:sldMkLst>
          <pc:docMk/>
          <pc:sldMk cId="3426599625" sldId="1128"/>
        </pc:sldMkLst>
      </pc:sldChg>
      <pc:sldChg chg="add del">
        <pc:chgData name="Ratwani, Shilpa" userId="8a765706-a469-4676-8c96-79590ec33017" providerId="ADAL" clId="{498E2C17-4E7F-4756-9968-B96756CB0EBA}" dt="2020-04-09T02:16:12.061" v="240" actId="2696"/>
        <pc:sldMkLst>
          <pc:docMk/>
          <pc:sldMk cId="1828833365" sldId="1129"/>
        </pc:sldMkLst>
      </pc:sldChg>
      <pc:sldChg chg="add del">
        <pc:chgData name="Ratwani, Shilpa" userId="8a765706-a469-4676-8c96-79590ec33017" providerId="ADAL" clId="{498E2C17-4E7F-4756-9968-B96756CB0EBA}" dt="2020-04-09T02:16:12.100" v="241" actId="2696"/>
        <pc:sldMkLst>
          <pc:docMk/>
          <pc:sldMk cId="2560903247" sldId="1130"/>
        </pc:sldMkLst>
      </pc:sldChg>
      <pc:sldChg chg="add del">
        <pc:chgData name="Ratwani, Shilpa" userId="8a765706-a469-4676-8c96-79590ec33017" providerId="ADAL" clId="{498E2C17-4E7F-4756-9968-B96756CB0EBA}" dt="2020-04-09T02:16:12.137" v="242" actId="2696"/>
        <pc:sldMkLst>
          <pc:docMk/>
          <pc:sldMk cId="2056218696" sldId="1131"/>
        </pc:sldMkLst>
      </pc:sldChg>
      <pc:sldChg chg="add del">
        <pc:chgData name="Ratwani, Shilpa" userId="8a765706-a469-4676-8c96-79590ec33017" providerId="ADAL" clId="{498E2C17-4E7F-4756-9968-B96756CB0EBA}" dt="2020-04-09T02:16:12.201" v="243" actId="2696"/>
        <pc:sldMkLst>
          <pc:docMk/>
          <pc:sldMk cId="3453473028" sldId="1132"/>
        </pc:sldMkLst>
      </pc:sldChg>
      <pc:sldChg chg="add del">
        <pc:chgData name="Ratwani, Shilpa" userId="8a765706-a469-4676-8c96-79590ec33017" providerId="ADAL" clId="{498E2C17-4E7F-4756-9968-B96756CB0EBA}" dt="2020-04-09T02:16:12.222" v="244" actId="2696"/>
        <pc:sldMkLst>
          <pc:docMk/>
          <pc:sldMk cId="1467036111" sldId="1133"/>
        </pc:sldMkLst>
      </pc:sldChg>
      <pc:sldChg chg="delSp modSp add del">
        <pc:chgData name="Ratwani, Shilpa" userId="8a765706-a469-4676-8c96-79590ec33017" providerId="ADAL" clId="{498E2C17-4E7F-4756-9968-B96756CB0EBA}" dt="2020-04-10T02:13:56.422" v="3553" actId="122"/>
        <pc:sldMkLst>
          <pc:docMk/>
          <pc:sldMk cId="2115384644" sldId="1304"/>
        </pc:sldMkLst>
        <pc:spChg chg="mod">
          <ac:chgData name="Ratwani, Shilpa" userId="8a765706-a469-4676-8c96-79590ec33017" providerId="ADAL" clId="{498E2C17-4E7F-4756-9968-B96756CB0EBA}" dt="2020-04-10T01:03:36.876" v="1826" actId="1076"/>
          <ac:spMkLst>
            <pc:docMk/>
            <pc:sldMk cId="2115384644" sldId="1304"/>
            <ac:spMk id="6" creationId="{E505938E-33BE-467A-A4AA-B483955F618D}"/>
          </ac:spMkLst>
        </pc:spChg>
        <pc:spChg chg="mod">
          <ac:chgData name="Ratwani, Shilpa" userId="8a765706-a469-4676-8c96-79590ec33017" providerId="ADAL" clId="{498E2C17-4E7F-4756-9968-B96756CB0EBA}" dt="2020-04-10T02:13:56.422" v="3553" actId="122"/>
          <ac:spMkLst>
            <pc:docMk/>
            <pc:sldMk cId="2115384644" sldId="1304"/>
            <ac:spMk id="25" creationId="{A6C68250-CE1C-4B51-9F90-4710B68A43A6}"/>
          </ac:spMkLst>
        </pc:spChg>
        <pc:picChg chg="mod">
          <ac:chgData name="Ratwani, Shilpa" userId="8a765706-a469-4676-8c96-79590ec33017" providerId="ADAL" clId="{498E2C17-4E7F-4756-9968-B96756CB0EBA}" dt="2020-04-10T01:03:33.110" v="1825" actId="1076"/>
          <ac:picMkLst>
            <pc:docMk/>
            <pc:sldMk cId="2115384644" sldId="1304"/>
            <ac:picMk id="3" creationId="{FAE3F142-5D03-4336-AFA9-3C36FC64B3E8}"/>
          </ac:picMkLst>
        </pc:picChg>
        <pc:picChg chg="del">
          <ac:chgData name="Ratwani, Shilpa" userId="8a765706-a469-4676-8c96-79590ec33017" providerId="ADAL" clId="{498E2C17-4E7F-4756-9968-B96756CB0EBA}" dt="2020-04-10T01:03:28.630" v="1824" actId="478"/>
          <ac:picMkLst>
            <pc:docMk/>
            <pc:sldMk cId="2115384644" sldId="1304"/>
            <ac:picMk id="28" creationId="{45125E06-93BB-4B85-94EA-E64448F660C8}"/>
          </ac:picMkLst>
        </pc:picChg>
      </pc:sldChg>
      <pc:sldChg chg="modSp add del">
        <pc:chgData name="Ratwani, Shilpa" userId="8a765706-a469-4676-8c96-79590ec33017" providerId="ADAL" clId="{498E2C17-4E7F-4756-9968-B96756CB0EBA}" dt="2020-04-10T02:15:47.974" v="3580" actId="255"/>
        <pc:sldMkLst>
          <pc:docMk/>
          <pc:sldMk cId="447703829" sldId="1308"/>
        </pc:sldMkLst>
        <pc:spChg chg="mod">
          <ac:chgData name="Ratwani, Shilpa" userId="8a765706-a469-4676-8c96-79590ec33017" providerId="ADAL" clId="{498E2C17-4E7F-4756-9968-B96756CB0EBA}" dt="2020-04-10T02:15:29.554" v="3578" actId="1035"/>
          <ac:spMkLst>
            <pc:docMk/>
            <pc:sldMk cId="447703829" sldId="1308"/>
            <ac:spMk id="3" creationId="{8F226F46-5072-4B69-B83F-C16F14C4BC72}"/>
          </ac:spMkLst>
        </pc:spChg>
        <pc:spChg chg="mod">
          <ac:chgData name="Ratwani, Shilpa" userId="8a765706-a469-4676-8c96-79590ec33017" providerId="ADAL" clId="{498E2C17-4E7F-4756-9968-B96756CB0EBA}" dt="2020-04-10T01:08:18.718" v="1893" actId="20577"/>
          <ac:spMkLst>
            <pc:docMk/>
            <pc:sldMk cId="447703829" sldId="1308"/>
            <ac:spMk id="6" creationId="{6690214B-BA37-4593-990C-E9A4B495FF1E}"/>
          </ac:spMkLst>
        </pc:spChg>
        <pc:spChg chg="mod">
          <ac:chgData name="Ratwani, Shilpa" userId="8a765706-a469-4676-8c96-79590ec33017" providerId="ADAL" clId="{498E2C17-4E7F-4756-9968-B96756CB0EBA}" dt="2020-04-10T02:15:47.974" v="3580" actId="255"/>
          <ac:spMkLst>
            <pc:docMk/>
            <pc:sldMk cId="447703829" sldId="1308"/>
            <ac:spMk id="9" creationId="{AEF184F1-D5CF-4169-8627-4E8CEFCF12FB}"/>
          </ac:spMkLst>
        </pc:spChg>
      </pc:sldChg>
      <pc:sldChg chg="modSp add del">
        <pc:chgData name="Ratwani, Shilpa" userId="8a765706-a469-4676-8c96-79590ec33017" providerId="ADAL" clId="{498E2C17-4E7F-4756-9968-B96756CB0EBA}" dt="2020-04-10T02:14:13.409" v="3557" actId="122"/>
        <pc:sldMkLst>
          <pc:docMk/>
          <pc:sldMk cId="413818713" sldId="1317"/>
        </pc:sldMkLst>
        <pc:spChg chg="mod">
          <ac:chgData name="Ratwani, Shilpa" userId="8a765706-a469-4676-8c96-79590ec33017" providerId="ADAL" clId="{498E2C17-4E7F-4756-9968-B96756CB0EBA}" dt="2020-04-10T01:04:22.992" v="1833" actId="1076"/>
          <ac:spMkLst>
            <pc:docMk/>
            <pc:sldMk cId="413818713" sldId="1317"/>
            <ac:spMk id="8" creationId="{B2C525D9-0D31-450F-889F-4B537B03701C}"/>
          </ac:spMkLst>
        </pc:spChg>
        <pc:spChg chg="mod">
          <ac:chgData name="Ratwani, Shilpa" userId="8a765706-a469-4676-8c96-79590ec33017" providerId="ADAL" clId="{498E2C17-4E7F-4756-9968-B96756CB0EBA}" dt="2020-04-10T02:14:13.409" v="3557" actId="122"/>
          <ac:spMkLst>
            <pc:docMk/>
            <pc:sldMk cId="413818713" sldId="1317"/>
            <ac:spMk id="12" creationId="{D6976652-110D-45CE-85CB-3A5444BD9164}"/>
          </ac:spMkLst>
        </pc:spChg>
      </pc:sldChg>
      <pc:sldChg chg="modSp add del">
        <pc:chgData name="Ratwani, Shilpa" userId="8a765706-a469-4676-8c96-79590ec33017" providerId="ADAL" clId="{498E2C17-4E7F-4756-9968-B96756CB0EBA}" dt="2020-04-10T01:06:51.354" v="1860" actId="122"/>
        <pc:sldMkLst>
          <pc:docMk/>
          <pc:sldMk cId="3821612674" sldId="1318"/>
        </pc:sldMkLst>
        <pc:spChg chg="mod">
          <ac:chgData name="Ratwani, Shilpa" userId="8a765706-a469-4676-8c96-79590ec33017" providerId="ADAL" clId="{498E2C17-4E7F-4756-9968-B96756CB0EBA}" dt="2020-04-10T01:06:51.354" v="1860" actId="122"/>
          <ac:spMkLst>
            <pc:docMk/>
            <pc:sldMk cId="3821612674" sldId="1318"/>
            <ac:spMk id="5" creationId="{C6F14039-6E52-4DC2-83F0-8E244A59613C}"/>
          </ac:spMkLst>
        </pc:spChg>
      </pc:sldChg>
      <pc:sldChg chg="modSp add del">
        <pc:chgData name="Ratwani, Shilpa" userId="8a765706-a469-4676-8c96-79590ec33017" providerId="ADAL" clId="{498E2C17-4E7F-4756-9968-B96756CB0EBA}" dt="2020-04-10T01:08:40.656" v="1895" actId="1076"/>
        <pc:sldMkLst>
          <pc:docMk/>
          <pc:sldMk cId="2860581731" sldId="1319"/>
        </pc:sldMkLst>
        <pc:spChg chg="mod">
          <ac:chgData name="Ratwani, Shilpa" userId="8a765706-a469-4676-8c96-79590ec33017" providerId="ADAL" clId="{498E2C17-4E7F-4756-9968-B96756CB0EBA}" dt="2020-04-10T01:08:11.687" v="1891" actId="20577"/>
          <ac:spMkLst>
            <pc:docMk/>
            <pc:sldMk cId="2860581731" sldId="1319"/>
            <ac:spMk id="3" creationId="{CD83C903-58FE-4C29-BA1B-E11FDCFF7CC2}"/>
          </ac:spMkLst>
        </pc:spChg>
        <pc:spChg chg="mod">
          <ac:chgData name="Ratwani, Shilpa" userId="8a765706-a469-4676-8c96-79590ec33017" providerId="ADAL" clId="{498E2C17-4E7F-4756-9968-B96756CB0EBA}" dt="2020-04-10T01:08:40.656" v="1895" actId="1076"/>
          <ac:spMkLst>
            <pc:docMk/>
            <pc:sldMk cId="2860581731" sldId="1319"/>
            <ac:spMk id="11" creationId="{F7412C6C-D061-4A92-99FE-965042CE074F}"/>
          </ac:spMkLst>
        </pc:spChg>
      </pc:sldChg>
      <pc:sldChg chg="modSp add del">
        <pc:chgData name="Ratwani, Shilpa" userId="8a765706-a469-4676-8c96-79590ec33017" providerId="ADAL" clId="{498E2C17-4E7F-4756-9968-B96756CB0EBA}" dt="2020-04-10T01:06:32.602" v="1855" actId="14100"/>
        <pc:sldMkLst>
          <pc:docMk/>
          <pc:sldMk cId="3986716064" sldId="1326"/>
        </pc:sldMkLst>
        <pc:spChg chg="mod">
          <ac:chgData name="Ratwani, Shilpa" userId="8a765706-a469-4676-8c96-79590ec33017" providerId="ADAL" clId="{498E2C17-4E7F-4756-9968-B96756CB0EBA}" dt="2020-04-10T01:06:04.904" v="1849" actId="1076"/>
          <ac:spMkLst>
            <pc:docMk/>
            <pc:sldMk cId="3986716064" sldId="1326"/>
            <ac:spMk id="26" creationId="{B6EEE133-E6E4-45A4-B010-8BACC544D804}"/>
          </ac:spMkLst>
        </pc:spChg>
        <pc:spChg chg="mod">
          <ac:chgData name="Ratwani, Shilpa" userId="8a765706-a469-4676-8c96-79590ec33017" providerId="ADAL" clId="{498E2C17-4E7F-4756-9968-B96756CB0EBA}" dt="2020-04-10T01:06:32.602" v="1855" actId="14100"/>
          <ac:spMkLst>
            <pc:docMk/>
            <pc:sldMk cId="3986716064" sldId="1326"/>
            <ac:spMk id="31" creationId="{30433435-0AF3-4C2D-9748-A84A9E5AB854}"/>
          </ac:spMkLst>
        </pc:spChg>
      </pc:sldChg>
      <pc:sldChg chg="modSp add del">
        <pc:chgData name="Ratwani, Shilpa" userId="8a765706-a469-4676-8c96-79590ec33017" providerId="ADAL" clId="{498E2C17-4E7F-4756-9968-B96756CB0EBA}" dt="2020-04-10T01:06:20.111" v="1853" actId="122"/>
        <pc:sldMkLst>
          <pc:docMk/>
          <pc:sldMk cId="3367527726" sldId="1327"/>
        </pc:sldMkLst>
        <pc:spChg chg="mod">
          <ac:chgData name="Ratwani, Shilpa" userId="8a765706-a469-4676-8c96-79590ec33017" providerId="ADAL" clId="{498E2C17-4E7F-4756-9968-B96756CB0EBA}" dt="2020-04-10T01:06:20.111" v="1853" actId="122"/>
          <ac:spMkLst>
            <pc:docMk/>
            <pc:sldMk cId="3367527726" sldId="1327"/>
            <ac:spMk id="3" creationId="{52E3E0EC-C965-4830-B466-4B1DF6F39574}"/>
          </ac:spMkLst>
        </pc:spChg>
      </pc:sldChg>
      <pc:sldChg chg="modSp add del">
        <pc:chgData name="Ratwani, Shilpa" userId="8a765706-a469-4676-8c96-79590ec33017" providerId="ADAL" clId="{498E2C17-4E7F-4756-9968-B96756CB0EBA}" dt="2020-04-10T01:10:46.453" v="1985" actId="1035"/>
        <pc:sldMkLst>
          <pc:docMk/>
          <pc:sldMk cId="3175466877" sldId="1348"/>
        </pc:sldMkLst>
        <pc:spChg chg="mod">
          <ac:chgData name="Ratwani, Shilpa" userId="8a765706-a469-4676-8c96-79590ec33017" providerId="ADAL" clId="{498E2C17-4E7F-4756-9968-B96756CB0EBA}" dt="2020-04-10T01:10:46.453" v="1985" actId="1035"/>
          <ac:spMkLst>
            <pc:docMk/>
            <pc:sldMk cId="3175466877" sldId="1348"/>
            <ac:spMk id="11" creationId="{215A6DB9-EF2F-4354-8DE8-594A45B960D1}"/>
          </ac:spMkLst>
        </pc:spChg>
        <pc:spChg chg="mod">
          <ac:chgData name="Ratwani, Shilpa" userId="8a765706-a469-4676-8c96-79590ec33017" providerId="ADAL" clId="{498E2C17-4E7F-4756-9968-B96756CB0EBA}" dt="2020-04-10T01:10:40.858" v="1974" actId="122"/>
          <ac:spMkLst>
            <pc:docMk/>
            <pc:sldMk cId="3175466877" sldId="1348"/>
            <ac:spMk id="17" creationId="{F68D557E-3582-4FFA-898C-BB0E0CD8C692}"/>
          </ac:spMkLst>
        </pc:spChg>
      </pc:sldChg>
      <pc:sldChg chg="modSp add del">
        <pc:chgData name="Ratwani, Shilpa" userId="8a765706-a469-4676-8c96-79590ec33017" providerId="ADAL" clId="{498E2C17-4E7F-4756-9968-B96756CB0EBA}" dt="2020-04-10T01:11:20.455" v="2023" actId="1076"/>
        <pc:sldMkLst>
          <pc:docMk/>
          <pc:sldMk cId="1158983061" sldId="1350"/>
        </pc:sldMkLst>
        <pc:spChg chg="mod">
          <ac:chgData name="Ratwani, Shilpa" userId="8a765706-a469-4676-8c96-79590ec33017" providerId="ADAL" clId="{498E2C17-4E7F-4756-9968-B96756CB0EBA}" dt="2020-04-10T01:11:20.455" v="2023" actId="1076"/>
          <ac:spMkLst>
            <pc:docMk/>
            <pc:sldMk cId="1158983061" sldId="1350"/>
            <ac:spMk id="9" creationId="{48D0A162-4D4E-46D1-948F-FD2ECD09FEC1}"/>
          </ac:spMkLst>
        </pc:spChg>
        <pc:spChg chg="mod">
          <ac:chgData name="Ratwani, Shilpa" userId="8a765706-a469-4676-8c96-79590ec33017" providerId="ADAL" clId="{498E2C17-4E7F-4756-9968-B96756CB0EBA}" dt="2020-04-10T01:11:01.943" v="1989" actId="122"/>
          <ac:spMkLst>
            <pc:docMk/>
            <pc:sldMk cId="1158983061" sldId="1350"/>
            <ac:spMk id="11" creationId="{AD34FE92-822E-472F-91B6-5ADDB4060563}"/>
          </ac:spMkLst>
        </pc:spChg>
        <pc:spChg chg="mod">
          <ac:chgData name="Ratwani, Shilpa" userId="8a765706-a469-4676-8c96-79590ec33017" providerId="ADAL" clId="{498E2C17-4E7F-4756-9968-B96756CB0EBA}" dt="2020-04-10T01:11:17.206" v="2022" actId="1036"/>
          <ac:spMkLst>
            <pc:docMk/>
            <pc:sldMk cId="1158983061" sldId="1350"/>
            <ac:spMk id="12" creationId="{98F3413A-DB39-411F-8D33-3178A5CE0854}"/>
          </ac:spMkLst>
        </pc:spChg>
        <pc:picChg chg="mod">
          <ac:chgData name="Ratwani, Shilpa" userId="8a765706-a469-4676-8c96-79590ec33017" providerId="ADAL" clId="{498E2C17-4E7F-4756-9968-B96756CB0EBA}" dt="2020-04-10T01:11:09.889" v="2007" actId="1035"/>
          <ac:picMkLst>
            <pc:docMk/>
            <pc:sldMk cId="1158983061" sldId="1350"/>
            <ac:picMk id="2" creationId="{84EB6F38-3309-40B6-AB94-CDA8F81E3758}"/>
          </ac:picMkLst>
        </pc:picChg>
      </pc:sldChg>
      <pc:sldChg chg="modSp add del">
        <pc:chgData name="Ratwani, Shilpa" userId="8a765706-a469-4676-8c96-79590ec33017" providerId="ADAL" clId="{498E2C17-4E7F-4756-9968-B96756CB0EBA}" dt="2020-04-10T02:16:38.871" v="3586" actId="20577"/>
        <pc:sldMkLst>
          <pc:docMk/>
          <pc:sldMk cId="3717747950" sldId="1351"/>
        </pc:sldMkLst>
        <pc:spChg chg="mod">
          <ac:chgData name="Ratwani, Shilpa" userId="8a765706-a469-4676-8c96-79590ec33017" providerId="ADAL" clId="{498E2C17-4E7F-4756-9968-B96756CB0EBA}" dt="2020-04-10T01:11:42.774" v="2054" actId="1035"/>
          <ac:spMkLst>
            <pc:docMk/>
            <pc:sldMk cId="3717747950" sldId="1351"/>
            <ac:spMk id="2" creationId="{B21D19B3-8F7E-469B-91DE-25ED3095A481}"/>
          </ac:spMkLst>
        </pc:spChg>
        <pc:spChg chg="mod">
          <ac:chgData name="Ratwani, Shilpa" userId="8a765706-a469-4676-8c96-79590ec33017" providerId="ADAL" clId="{498E2C17-4E7F-4756-9968-B96756CB0EBA}" dt="2020-04-10T01:11:46.587" v="2059" actId="1035"/>
          <ac:spMkLst>
            <pc:docMk/>
            <pc:sldMk cId="3717747950" sldId="1351"/>
            <ac:spMk id="3" creationId="{8D12DD7A-E054-462F-BA0B-2F4A525E3997}"/>
          </ac:spMkLst>
        </pc:spChg>
        <pc:spChg chg="mod">
          <ac:chgData name="Ratwani, Shilpa" userId="8a765706-a469-4676-8c96-79590ec33017" providerId="ADAL" clId="{498E2C17-4E7F-4756-9968-B96756CB0EBA}" dt="2020-04-10T02:16:38.871" v="3586" actId="20577"/>
          <ac:spMkLst>
            <pc:docMk/>
            <pc:sldMk cId="3717747950" sldId="1351"/>
            <ac:spMk id="4" creationId="{3602C3DE-AD02-4C01-932E-451AF93BC9C6}"/>
          </ac:spMkLst>
        </pc:spChg>
        <pc:picChg chg="mod">
          <ac:chgData name="Ratwani, Shilpa" userId="8a765706-a469-4676-8c96-79590ec33017" providerId="ADAL" clId="{498E2C17-4E7F-4756-9968-B96756CB0EBA}" dt="2020-04-10T01:11:37.908" v="2040" actId="1035"/>
          <ac:picMkLst>
            <pc:docMk/>
            <pc:sldMk cId="3717747950" sldId="1351"/>
            <ac:picMk id="6" creationId="{0C6FA8DE-26D8-433F-89F9-22112B4A4A94}"/>
          </ac:picMkLst>
        </pc:picChg>
      </pc:sldChg>
      <pc:sldChg chg="modSp add del">
        <pc:chgData name="Ratwani, Shilpa" userId="8a765706-a469-4676-8c96-79590ec33017" providerId="ADAL" clId="{498E2C17-4E7F-4756-9968-B96756CB0EBA}" dt="2020-04-10T02:16:47.888" v="3588" actId="20577"/>
        <pc:sldMkLst>
          <pc:docMk/>
          <pc:sldMk cId="3330806659" sldId="1352"/>
        </pc:sldMkLst>
        <pc:spChg chg="mod">
          <ac:chgData name="Ratwani, Shilpa" userId="8a765706-a469-4676-8c96-79590ec33017" providerId="ADAL" clId="{498E2C17-4E7F-4756-9968-B96756CB0EBA}" dt="2020-04-10T02:16:47.888" v="3588" actId="20577"/>
          <ac:spMkLst>
            <pc:docMk/>
            <pc:sldMk cId="3330806659" sldId="1352"/>
            <ac:spMk id="6" creationId="{4B8B83F5-DBBF-4DB4-A63F-D78B3DA6A0AB}"/>
          </ac:spMkLst>
        </pc:spChg>
      </pc:sldChg>
      <pc:sldChg chg="modSp add del">
        <pc:chgData name="Ratwani, Shilpa" userId="8a765706-a469-4676-8c96-79590ec33017" providerId="ADAL" clId="{498E2C17-4E7F-4756-9968-B96756CB0EBA}" dt="2020-04-10T01:12:32.679" v="2090" actId="1035"/>
        <pc:sldMkLst>
          <pc:docMk/>
          <pc:sldMk cId="2308869028" sldId="1354"/>
        </pc:sldMkLst>
        <pc:spChg chg="mod">
          <ac:chgData name="Ratwani, Shilpa" userId="8a765706-a469-4676-8c96-79590ec33017" providerId="ADAL" clId="{498E2C17-4E7F-4756-9968-B96756CB0EBA}" dt="2020-04-10T01:12:32.679" v="2090" actId="1035"/>
          <ac:spMkLst>
            <pc:docMk/>
            <pc:sldMk cId="2308869028" sldId="1354"/>
            <ac:spMk id="5" creationId="{D514A5C2-193D-48B8-A5EE-6F094E140D3F}"/>
          </ac:spMkLst>
        </pc:spChg>
        <pc:spChg chg="mod">
          <ac:chgData name="Ratwani, Shilpa" userId="8a765706-a469-4676-8c96-79590ec33017" providerId="ADAL" clId="{498E2C17-4E7F-4756-9968-B96756CB0EBA}" dt="2020-04-10T01:12:20.672" v="2066" actId="122"/>
          <ac:spMkLst>
            <pc:docMk/>
            <pc:sldMk cId="2308869028" sldId="1354"/>
            <ac:spMk id="6" creationId="{18AA4BC1-CEDC-4BFC-82A4-2C145484B97F}"/>
          </ac:spMkLst>
        </pc:spChg>
        <pc:picChg chg="mod">
          <ac:chgData name="Ratwani, Shilpa" userId="8a765706-a469-4676-8c96-79590ec33017" providerId="ADAL" clId="{498E2C17-4E7F-4756-9968-B96756CB0EBA}" dt="2020-04-10T01:12:28.289" v="2078" actId="1035"/>
          <ac:picMkLst>
            <pc:docMk/>
            <pc:sldMk cId="2308869028" sldId="1354"/>
            <ac:picMk id="2" creationId="{D2D3148D-3A79-4B65-B378-8FAFA4F9496A}"/>
          </ac:picMkLst>
        </pc:picChg>
      </pc:sldChg>
      <pc:sldChg chg="modSp add del">
        <pc:chgData name="Ratwani, Shilpa" userId="8a765706-a469-4676-8c96-79590ec33017" providerId="ADAL" clId="{498E2C17-4E7F-4756-9968-B96756CB0EBA}" dt="2020-04-10T02:16:20.543" v="3584" actId="255"/>
        <pc:sldMkLst>
          <pc:docMk/>
          <pc:sldMk cId="1654163777" sldId="1355"/>
        </pc:sldMkLst>
        <pc:spChg chg="mod">
          <ac:chgData name="Ratwani, Shilpa" userId="8a765706-a469-4676-8c96-79590ec33017" providerId="ADAL" clId="{498E2C17-4E7F-4756-9968-B96756CB0EBA}" dt="2020-04-10T02:16:20.543" v="3584" actId="255"/>
          <ac:spMkLst>
            <pc:docMk/>
            <pc:sldMk cId="1654163777" sldId="1355"/>
            <ac:spMk id="4" creationId="{E5DBE747-8C60-48FE-98BC-289540AD81FE}"/>
          </ac:spMkLst>
        </pc:spChg>
        <pc:spChg chg="mod">
          <ac:chgData name="Ratwani, Shilpa" userId="8a765706-a469-4676-8c96-79590ec33017" providerId="ADAL" clId="{498E2C17-4E7F-4756-9968-B96756CB0EBA}" dt="2020-04-10T02:16:12.769" v="3583" actId="20577"/>
          <ac:spMkLst>
            <pc:docMk/>
            <pc:sldMk cId="1654163777" sldId="1355"/>
            <ac:spMk id="5" creationId="{6820D2BC-0FF0-4303-8BB9-F459157800DE}"/>
          </ac:spMkLst>
        </pc:spChg>
        <pc:spChg chg="mod">
          <ac:chgData name="Ratwani, Shilpa" userId="8a765706-a469-4676-8c96-79590ec33017" providerId="ADAL" clId="{498E2C17-4E7F-4756-9968-B96756CB0EBA}" dt="2020-04-10T01:09:57.878" v="1913" actId="1076"/>
          <ac:spMkLst>
            <pc:docMk/>
            <pc:sldMk cId="1654163777" sldId="1355"/>
            <ac:spMk id="10" creationId="{C787C38D-FDB3-4E53-BCEB-214400A5831C}"/>
          </ac:spMkLst>
        </pc:spChg>
        <pc:spChg chg="mod">
          <ac:chgData name="Ratwani, Shilpa" userId="8a765706-a469-4676-8c96-79590ec33017" providerId="ADAL" clId="{498E2C17-4E7F-4756-9968-B96756CB0EBA}" dt="2020-04-10T01:10:26.322" v="1970" actId="1035"/>
          <ac:spMkLst>
            <pc:docMk/>
            <pc:sldMk cId="1654163777" sldId="1355"/>
            <ac:spMk id="15" creationId="{4824817F-B261-481A-A29F-CFB9811F2824}"/>
          </ac:spMkLst>
        </pc:spChg>
        <pc:picChg chg="mod">
          <ac:chgData name="Ratwani, Shilpa" userId="8a765706-a469-4676-8c96-79590ec33017" providerId="ADAL" clId="{498E2C17-4E7F-4756-9968-B96756CB0EBA}" dt="2020-04-10T01:10:07.414" v="1924" actId="1037"/>
          <ac:picMkLst>
            <pc:docMk/>
            <pc:sldMk cId="1654163777" sldId="1355"/>
            <ac:picMk id="13" creationId="{A55016D4-F408-4173-90FD-347FE9AB89D7}"/>
          </ac:picMkLst>
        </pc:picChg>
        <pc:picChg chg="mod">
          <ac:chgData name="Ratwani, Shilpa" userId="8a765706-a469-4676-8c96-79590ec33017" providerId="ADAL" clId="{498E2C17-4E7F-4756-9968-B96756CB0EBA}" dt="2020-04-10T01:10:12.365" v="1952" actId="1038"/>
          <ac:picMkLst>
            <pc:docMk/>
            <pc:sldMk cId="1654163777" sldId="1355"/>
            <ac:picMk id="14" creationId="{7FBFC1D7-06B7-42B5-8C97-3B2DC6E90F0B}"/>
          </ac:picMkLst>
        </pc:picChg>
      </pc:sldChg>
      <pc:sldChg chg="delSp modSp add del">
        <pc:chgData name="Ratwani, Shilpa" userId="8a765706-a469-4676-8c96-79590ec33017" providerId="ADAL" clId="{498E2C17-4E7F-4756-9968-B96756CB0EBA}" dt="2020-04-10T02:17:25.642" v="3594" actId="20577"/>
        <pc:sldMkLst>
          <pc:docMk/>
          <pc:sldMk cId="1205853022" sldId="1356"/>
        </pc:sldMkLst>
        <pc:spChg chg="mod">
          <ac:chgData name="Ratwani, Shilpa" userId="8a765706-a469-4676-8c96-79590ec33017" providerId="ADAL" clId="{498E2C17-4E7F-4756-9968-B96756CB0EBA}" dt="2020-04-10T02:17:25.642" v="3594" actId="20577"/>
          <ac:spMkLst>
            <pc:docMk/>
            <pc:sldMk cId="1205853022" sldId="1356"/>
            <ac:spMk id="4" creationId="{00000000-0000-0000-0000-000000000000}"/>
          </ac:spMkLst>
        </pc:spChg>
        <pc:grpChg chg="del">
          <ac:chgData name="Ratwani, Shilpa" userId="8a765706-a469-4676-8c96-79590ec33017" providerId="ADAL" clId="{498E2C17-4E7F-4756-9968-B96756CB0EBA}" dt="2020-04-10T01:12:36.455" v="2091" actId="478"/>
          <ac:grpSpMkLst>
            <pc:docMk/>
            <pc:sldMk cId="1205853022" sldId="1356"/>
            <ac:grpSpMk id="17" creationId="{00000000-0000-0000-0000-000000000000}"/>
          </ac:grpSpMkLst>
        </pc:grpChg>
      </pc:sldChg>
      <pc:sldChg chg="modSp add del">
        <pc:chgData name="Ratwani, Shilpa" userId="8a765706-a469-4676-8c96-79590ec33017" providerId="ADAL" clId="{498E2C17-4E7F-4756-9968-B96756CB0EBA}" dt="2020-04-10T01:13:15.615" v="2128" actId="1076"/>
        <pc:sldMkLst>
          <pc:docMk/>
          <pc:sldMk cId="2651479153" sldId="1357"/>
        </pc:sldMkLst>
        <pc:spChg chg="mod">
          <ac:chgData name="Ratwani, Shilpa" userId="8a765706-a469-4676-8c96-79590ec33017" providerId="ADAL" clId="{498E2C17-4E7F-4756-9968-B96756CB0EBA}" dt="2020-04-10T01:13:07.437" v="2127" actId="122"/>
          <ac:spMkLst>
            <pc:docMk/>
            <pc:sldMk cId="2651479153" sldId="1357"/>
            <ac:spMk id="2" creationId="{23C87D8B-D218-45B7-9D21-ECE66F321188}"/>
          </ac:spMkLst>
        </pc:spChg>
        <pc:grpChg chg="mod">
          <ac:chgData name="Ratwani, Shilpa" userId="8a765706-a469-4676-8c96-79590ec33017" providerId="ADAL" clId="{498E2C17-4E7F-4756-9968-B96756CB0EBA}" dt="2020-04-10T01:13:15.615" v="2128" actId="1076"/>
          <ac:grpSpMkLst>
            <pc:docMk/>
            <pc:sldMk cId="2651479153" sldId="1357"/>
            <ac:grpSpMk id="3" creationId="{76495156-8CF0-4CA4-B9D3-FFDCFCFA2407}"/>
          </ac:grpSpMkLst>
        </pc:grpChg>
        <pc:grpChg chg="mod">
          <ac:chgData name="Ratwani, Shilpa" userId="8a765706-a469-4676-8c96-79590ec33017" providerId="ADAL" clId="{498E2C17-4E7F-4756-9968-B96756CB0EBA}" dt="2020-04-10T01:13:15.615" v="2128" actId="1076"/>
          <ac:grpSpMkLst>
            <pc:docMk/>
            <pc:sldMk cId="2651479153" sldId="1357"/>
            <ac:grpSpMk id="115" creationId="{E2C4FCA3-45A2-4B9C-B7B2-A83785277D4D}"/>
          </ac:grpSpMkLst>
        </pc:grpChg>
        <pc:grpChg chg="mod">
          <ac:chgData name="Ratwani, Shilpa" userId="8a765706-a469-4676-8c96-79590ec33017" providerId="ADAL" clId="{498E2C17-4E7F-4756-9968-B96756CB0EBA}" dt="2020-04-10T01:13:15.615" v="2128" actId="1076"/>
          <ac:grpSpMkLst>
            <pc:docMk/>
            <pc:sldMk cId="2651479153" sldId="1357"/>
            <ac:grpSpMk id="126" creationId="{948C8597-1273-46AF-8ACD-08CA6770E746}"/>
          </ac:grpSpMkLst>
        </pc:grpChg>
        <pc:grpChg chg="mod">
          <ac:chgData name="Ratwani, Shilpa" userId="8a765706-a469-4676-8c96-79590ec33017" providerId="ADAL" clId="{498E2C17-4E7F-4756-9968-B96756CB0EBA}" dt="2020-04-10T01:13:15.615" v="2128" actId="1076"/>
          <ac:grpSpMkLst>
            <pc:docMk/>
            <pc:sldMk cId="2651479153" sldId="1357"/>
            <ac:grpSpMk id="137" creationId="{52F9869F-ADEB-49AA-89F7-9DED1BCA4B80}"/>
          </ac:grpSpMkLst>
        </pc:grpChg>
        <pc:grpChg chg="mod">
          <ac:chgData name="Ratwani, Shilpa" userId="8a765706-a469-4676-8c96-79590ec33017" providerId="ADAL" clId="{498E2C17-4E7F-4756-9968-B96756CB0EBA}" dt="2020-04-10T01:13:15.615" v="2128" actId="1076"/>
          <ac:grpSpMkLst>
            <pc:docMk/>
            <pc:sldMk cId="2651479153" sldId="1357"/>
            <ac:grpSpMk id="145" creationId="{21F22338-0C6C-4783-8A62-131893FE6000}"/>
          </ac:grpSpMkLst>
        </pc:grpChg>
        <pc:grpChg chg="mod">
          <ac:chgData name="Ratwani, Shilpa" userId="8a765706-a469-4676-8c96-79590ec33017" providerId="ADAL" clId="{498E2C17-4E7F-4756-9968-B96756CB0EBA}" dt="2020-04-10T01:13:15.615" v="2128" actId="1076"/>
          <ac:grpSpMkLst>
            <pc:docMk/>
            <pc:sldMk cId="2651479153" sldId="1357"/>
            <ac:grpSpMk id="166" creationId="{117D01F4-C2AF-47A4-88C6-FAFB97F81843}"/>
          </ac:grpSpMkLst>
        </pc:grpChg>
        <pc:grpChg chg="mod">
          <ac:chgData name="Ratwani, Shilpa" userId="8a765706-a469-4676-8c96-79590ec33017" providerId="ADAL" clId="{498E2C17-4E7F-4756-9968-B96756CB0EBA}" dt="2020-04-10T01:13:15.615" v="2128" actId="1076"/>
          <ac:grpSpMkLst>
            <pc:docMk/>
            <pc:sldMk cId="2651479153" sldId="1357"/>
            <ac:grpSpMk id="171" creationId="{581DCF9A-8CC9-4C2E-8BDA-5AD281A0B285}"/>
          </ac:grpSpMkLst>
        </pc:grpChg>
        <pc:grpChg chg="mod">
          <ac:chgData name="Ratwani, Shilpa" userId="8a765706-a469-4676-8c96-79590ec33017" providerId="ADAL" clId="{498E2C17-4E7F-4756-9968-B96756CB0EBA}" dt="2020-04-10T01:13:15.615" v="2128" actId="1076"/>
          <ac:grpSpMkLst>
            <pc:docMk/>
            <pc:sldMk cId="2651479153" sldId="1357"/>
            <ac:grpSpMk id="172" creationId="{551BB3CC-C1F3-4605-8012-DCCBE1FFB950}"/>
          </ac:grpSpMkLst>
        </pc:grpChg>
        <pc:grpChg chg="mod">
          <ac:chgData name="Ratwani, Shilpa" userId="8a765706-a469-4676-8c96-79590ec33017" providerId="ADAL" clId="{498E2C17-4E7F-4756-9968-B96756CB0EBA}" dt="2020-04-10T01:13:15.615" v="2128" actId="1076"/>
          <ac:grpSpMkLst>
            <pc:docMk/>
            <pc:sldMk cId="2651479153" sldId="1357"/>
            <ac:grpSpMk id="173" creationId="{140AA7FA-D09E-4550-A4FE-AA8BB6B57960}"/>
          </ac:grpSpMkLst>
        </pc:grpChg>
      </pc:sldChg>
      <pc:sldChg chg="modSp add del">
        <pc:chgData name="Ratwani, Shilpa" userId="8a765706-a469-4676-8c96-79590ec33017" providerId="ADAL" clId="{498E2C17-4E7F-4756-9968-B96756CB0EBA}" dt="2020-04-10T01:13:33.624" v="2132" actId="122"/>
        <pc:sldMkLst>
          <pc:docMk/>
          <pc:sldMk cId="58491956" sldId="1358"/>
        </pc:sldMkLst>
        <pc:spChg chg="mod">
          <ac:chgData name="Ratwani, Shilpa" userId="8a765706-a469-4676-8c96-79590ec33017" providerId="ADAL" clId="{498E2C17-4E7F-4756-9968-B96756CB0EBA}" dt="2020-04-10T01:13:33.624" v="2132" actId="122"/>
          <ac:spMkLst>
            <pc:docMk/>
            <pc:sldMk cId="58491956" sldId="1358"/>
            <ac:spMk id="131" creationId="{266BB303-7DF3-479E-B488-1897F061D591}"/>
          </ac:spMkLst>
        </pc:spChg>
      </pc:sldChg>
      <pc:sldChg chg="modSp add del">
        <pc:chgData name="Ratwani, Shilpa" userId="8a765706-a469-4676-8c96-79590ec33017" providerId="ADAL" clId="{498E2C17-4E7F-4756-9968-B96756CB0EBA}" dt="2020-04-10T02:17:50.037" v="3595" actId="255"/>
        <pc:sldMkLst>
          <pc:docMk/>
          <pc:sldMk cId="4274511877" sldId="1359"/>
        </pc:sldMkLst>
        <pc:spChg chg="mod">
          <ac:chgData name="Ratwani, Shilpa" userId="8a765706-a469-4676-8c96-79590ec33017" providerId="ADAL" clId="{498E2C17-4E7F-4756-9968-B96756CB0EBA}" dt="2020-04-10T02:17:50.037" v="3595" actId="255"/>
          <ac:spMkLst>
            <pc:docMk/>
            <pc:sldMk cId="4274511877" sldId="1359"/>
            <ac:spMk id="8" creationId="{6DEA0A5E-1DCC-476C-A397-CA8C96A9A171}"/>
          </ac:spMkLst>
        </pc:spChg>
        <pc:spChg chg="mod">
          <ac:chgData name="Ratwani, Shilpa" userId="8a765706-a469-4676-8c96-79590ec33017" providerId="ADAL" clId="{498E2C17-4E7F-4756-9968-B96756CB0EBA}" dt="2020-04-10T01:13:52.819" v="2136" actId="122"/>
          <ac:spMkLst>
            <pc:docMk/>
            <pc:sldMk cId="4274511877" sldId="1359"/>
            <ac:spMk id="15" creationId="{DF325812-70D8-4BCD-80A6-0C7E0DECA7E8}"/>
          </ac:spMkLst>
        </pc:spChg>
      </pc:sldChg>
      <pc:sldChg chg="modSp add del">
        <pc:chgData name="Ratwani, Shilpa" userId="8a765706-a469-4676-8c96-79590ec33017" providerId="ADAL" clId="{498E2C17-4E7F-4756-9968-B96756CB0EBA}" dt="2020-04-10T01:15:01.167" v="2159" actId="1076"/>
        <pc:sldMkLst>
          <pc:docMk/>
          <pc:sldMk cId="3618697173" sldId="1360"/>
        </pc:sldMkLst>
        <pc:spChg chg="mod">
          <ac:chgData name="Ratwani, Shilpa" userId="8a765706-a469-4676-8c96-79590ec33017" providerId="ADAL" clId="{498E2C17-4E7F-4756-9968-B96756CB0EBA}" dt="2020-04-10T01:14:47.246" v="2155" actId="122"/>
          <ac:spMkLst>
            <pc:docMk/>
            <pc:sldMk cId="3618697173" sldId="1360"/>
            <ac:spMk id="7" creationId="{31E0892E-BEDC-4AA9-8F65-572D9E26EAE8}"/>
          </ac:spMkLst>
        </pc:spChg>
        <pc:spChg chg="mod">
          <ac:chgData name="Ratwani, Shilpa" userId="8a765706-a469-4676-8c96-79590ec33017" providerId="ADAL" clId="{498E2C17-4E7F-4756-9968-B96756CB0EBA}" dt="2020-04-10T01:15:01.167" v="2159" actId="1076"/>
          <ac:spMkLst>
            <pc:docMk/>
            <pc:sldMk cId="3618697173" sldId="1360"/>
            <ac:spMk id="8" creationId="{6DEA0A5E-1DCC-476C-A397-CA8C96A9A171}"/>
          </ac:spMkLst>
        </pc:spChg>
        <pc:grpChg chg="mod">
          <ac:chgData name="Ratwani, Shilpa" userId="8a765706-a469-4676-8c96-79590ec33017" providerId="ADAL" clId="{498E2C17-4E7F-4756-9968-B96756CB0EBA}" dt="2020-04-10T01:14:55.131" v="2157" actId="1076"/>
          <ac:grpSpMkLst>
            <pc:docMk/>
            <pc:sldMk cId="3618697173" sldId="1360"/>
            <ac:grpSpMk id="3" creationId="{F82CB6EA-7D89-4DD2-B12D-95B7B4BA85AE}"/>
          </ac:grpSpMkLst>
        </pc:grpChg>
      </pc:sldChg>
      <pc:sldChg chg="delSp modSp add del">
        <pc:chgData name="Ratwani, Shilpa" userId="8a765706-a469-4676-8c96-79590ec33017" providerId="ADAL" clId="{498E2C17-4E7F-4756-9968-B96756CB0EBA}" dt="2020-04-10T02:18:39.809" v="3606" actId="20577"/>
        <pc:sldMkLst>
          <pc:docMk/>
          <pc:sldMk cId="696053021" sldId="1361"/>
        </pc:sldMkLst>
        <pc:spChg chg="mod">
          <ac:chgData name="Ratwani, Shilpa" userId="8a765706-a469-4676-8c96-79590ec33017" providerId="ADAL" clId="{498E2C17-4E7F-4756-9968-B96756CB0EBA}" dt="2020-04-10T02:18:39.809" v="3606" actId="20577"/>
          <ac:spMkLst>
            <pc:docMk/>
            <pc:sldMk cId="696053021" sldId="1361"/>
            <ac:spMk id="4" creationId="{00000000-0000-0000-0000-000000000000}"/>
          </ac:spMkLst>
        </pc:spChg>
        <pc:grpChg chg="del">
          <ac:chgData name="Ratwani, Shilpa" userId="8a765706-a469-4676-8c96-79590ec33017" providerId="ADAL" clId="{498E2C17-4E7F-4756-9968-B96756CB0EBA}" dt="2020-04-10T01:15:04.091" v="2160" actId="478"/>
          <ac:grpSpMkLst>
            <pc:docMk/>
            <pc:sldMk cId="696053021" sldId="1361"/>
            <ac:grpSpMk id="17" creationId="{00000000-0000-0000-0000-000000000000}"/>
          </ac:grpSpMkLst>
        </pc:grpChg>
      </pc:sldChg>
      <pc:sldChg chg="addSp delSp modSp add del">
        <pc:chgData name="Ratwani, Shilpa" userId="8a765706-a469-4676-8c96-79590ec33017" providerId="ADAL" clId="{498E2C17-4E7F-4756-9968-B96756CB0EBA}" dt="2020-04-10T01:16:11.402" v="2172" actId="1076"/>
        <pc:sldMkLst>
          <pc:docMk/>
          <pc:sldMk cId="4082188729" sldId="1367"/>
        </pc:sldMkLst>
        <pc:spChg chg="add del mod">
          <ac:chgData name="Ratwani, Shilpa" userId="8a765706-a469-4676-8c96-79590ec33017" providerId="ADAL" clId="{498E2C17-4E7F-4756-9968-B96756CB0EBA}" dt="2020-04-10T01:15:26.530" v="2164" actId="478"/>
          <ac:spMkLst>
            <pc:docMk/>
            <pc:sldMk cId="4082188729" sldId="1367"/>
            <ac:spMk id="2" creationId="{DC3A3A29-E4B3-4360-B238-82872522F8E4}"/>
          </ac:spMkLst>
        </pc:spChg>
        <pc:spChg chg="mod">
          <ac:chgData name="Ratwani, Shilpa" userId="8a765706-a469-4676-8c96-79590ec33017" providerId="ADAL" clId="{498E2C17-4E7F-4756-9968-B96756CB0EBA}" dt="2020-04-10T01:15:43.790" v="2168" actId="122"/>
          <ac:spMkLst>
            <pc:docMk/>
            <pc:sldMk cId="4082188729" sldId="1367"/>
            <ac:spMk id="3" creationId="{23C87D8B-D218-45B7-9D21-ECE66F321188}"/>
          </ac:spMkLst>
        </pc:spChg>
        <pc:spChg chg="mod">
          <ac:chgData name="Ratwani, Shilpa" userId="8a765706-a469-4676-8c96-79590ec33017" providerId="ADAL" clId="{498E2C17-4E7F-4756-9968-B96756CB0EBA}" dt="2020-04-10T01:15:53.361" v="2169" actId="1076"/>
          <ac:spMkLst>
            <pc:docMk/>
            <pc:sldMk cId="4082188729" sldId="1367"/>
            <ac:spMk id="4" creationId="{00000000-0000-0000-0000-000000000000}"/>
          </ac:spMkLst>
        </pc:spChg>
        <pc:spChg chg="add del mod">
          <ac:chgData name="Ratwani, Shilpa" userId="8a765706-a469-4676-8c96-79590ec33017" providerId="ADAL" clId="{498E2C17-4E7F-4756-9968-B96756CB0EBA}" dt="2020-04-10T01:16:01.065" v="2170" actId="478"/>
          <ac:spMkLst>
            <pc:docMk/>
            <pc:sldMk cId="4082188729" sldId="1367"/>
            <ac:spMk id="9" creationId="{20BF452F-C220-4978-A033-DD917975970C}"/>
          </ac:spMkLst>
        </pc:spChg>
        <pc:picChg chg="mod">
          <ac:chgData name="Ratwani, Shilpa" userId="8a765706-a469-4676-8c96-79590ec33017" providerId="ADAL" clId="{498E2C17-4E7F-4756-9968-B96756CB0EBA}" dt="2020-04-10T01:16:07.382" v="2171" actId="1076"/>
          <ac:picMkLst>
            <pc:docMk/>
            <pc:sldMk cId="4082188729" sldId="1367"/>
            <ac:picMk id="6" creationId="{00000000-0000-0000-0000-000000000000}"/>
          </ac:picMkLst>
        </pc:picChg>
        <pc:picChg chg="mod">
          <ac:chgData name="Ratwani, Shilpa" userId="8a765706-a469-4676-8c96-79590ec33017" providerId="ADAL" clId="{498E2C17-4E7F-4756-9968-B96756CB0EBA}" dt="2020-04-10T01:16:11.402" v="2172" actId="1076"/>
          <ac:picMkLst>
            <pc:docMk/>
            <pc:sldMk cId="4082188729" sldId="1367"/>
            <ac:picMk id="13" creationId="{00000000-0000-0000-0000-000000000000}"/>
          </ac:picMkLst>
        </pc:picChg>
      </pc:sldChg>
      <pc:sldChg chg="addSp delSp modSp add del">
        <pc:chgData name="Ratwani, Shilpa" userId="8a765706-a469-4676-8c96-79590ec33017" providerId="ADAL" clId="{498E2C17-4E7F-4756-9968-B96756CB0EBA}" dt="2020-04-10T01:17:39.314" v="2245" actId="478"/>
        <pc:sldMkLst>
          <pc:docMk/>
          <pc:sldMk cId="3834066974" sldId="1368"/>
        </pc:sldMkLst>
        <pc:spChg chg="add del mod">
          <ac:chgData name="Ratwani, Shilpa" userId="8a765706-a469-4676-8c96-79590ec33017" providerId="ADAL" clId="{498E2C17-4E7F-4756-9968-B96756CB0EBA}" dt="2020-04-10T01:17:02.265" v="2225" actId="478"/>
          <ac:spMkLst>
            <pc:docMk/>
            <pc:sldMk cId="3834066974" sldId="1368"/>
            <ac:spMk id="2" creationId="{AEC3DBD8-4D6E-4E1A-B6AF-0CCC92E93022}"/>
          </ac:spMkLst>
        </pc:spChg>
        <pc:spChg chg="add del mod">
          <ac:chgData name="Ratwani, Shilpa" userId="8a765706-a469-4676-8c96-79590ec33017" providerId="ADAL" clId="{498E2C17-4E7F-4756-9968-B96756CB0EBA}" dt="2020-04-10T01:17:39.314" v="2245" actId="478"/>
          <ac:spMkLst>
            <pc:docMk/>
            <pc:sldMk cId="3834066974" sldId="1368"/>
            <ac:spMk id="3" creationId="{EEB4016D-A27F-465D-9EAE-8541CA02A867}"/>
          </ac:spMkLst>
        </pc:spChg>
        <pc:spChg chg="mod">
          <ac:chgData name="Ratwani, Shilpa" userId="8a765706-a469-4676-8c96-79590ec33017" providerId="ADAL" clId="{498E2C17-4E7F-4756-9968-B96756CB0EBA}" dt="2020-04-10T01:17:17.224" v="2229" actId="122"/>
          <ac:spMkLst>
            <pc:docMk/>
            <pc:sldMk cId="3834066974" sldId="1368"/>
            <ac:spMk id="254" creationId="{23C87D8B-D218-45B7-9D21-ECE66F321188}"/>
          </ac:spMkLst>
        </pc:spChg>
        <pc:spChg chg="mod">
          <ac:chgData name="Ratwani, Shilpa" userId="8a765706-a469-4676-8c96-79590ec33017" providerId="ADAL" clId="{498E2C17-4E7F-4756-9968-B96756CB0EBA}" dt="2020-04-10T01:17:24.157" v="2230" actId="1076"/>
          <ac:spMkLst>
            <pc:docMk/>
            <pc:sldMk cId="3834066974" sldId="1368"/>
            <ac:spMk id="255" creationId="{00000000-0000-0000-0000-000000000000}"/>
          </ac:spMkLst>
        </pc:spChg>
      </pc:sldChg>
      <pc:sldChg chg="addSp delSp modSp add del">
        <pc:chgData name="Ratwani, Shilpa" userId="8a765706-a469-4676-8c96-79590ec33017" providerId="ADAL" clId="{498E2C17-4E7F-4756-9968-B96756CB0EBA}" dt="2020-04-10T01:20:42.640" v="2318" actId="1036"/>
        <pc:sldMkLst>
          <pc:docMk/>
          <pc:sldMk cId="785387033" sldId="1369"/>
        </pc:sldMkLst>
        <pc:spChg chg="add del mod">
          <ac:chgData name="Ratwani, Shilpa" userId="8a765706-a469-4676-8c96-79590ec33017" providerId="ADAL" clId="{498E2C17-4E7F-4756-9968-B96756CB0EBA}" dt="2020-04-10T01:20:12.940" v="2302" actId="478"/>
          <ac:spMkLst>
            <pc:docMk/>
            <pc:sldMk cId="785387033" sldId="1369"/>
            <ac:spMk id="2" creationId="{B43FB37E-2C63-4107-8729-AB98336124A0}"/>
          </ac:spMkLst>
        </pc:spChg>
        <pc:spChg chg="mod">
          <ac:chgData name="Ratwani, Shilpa" userId="8a765706-a469-4676-8c96-79590ec33017" providerId="ADAL" clId="{498E2C17-4E7F-4756-9968-B96756CB0EBA}" dt="2020-04-10T01:20:28.008" v="2307" actId="122"/>
          <ac:spMkLst>
            <pc:docMk/>
            <pc:sldMk cId="785387033" sldId="1369"/>
            <ac:spMk id="3" creationId="{23C87D8B-D218-45B7-9D21-ECE66F321188}"/>
          </ac:spMkLst>
        </pc:spChg>
        <pc:spChg chg="add del mod">
          <ac:chgData name="Ratwani, Shilpa" userId="8a765706-a469-4676-8c96-79590ec33017" providerId="ADAL" clId="{498E2C17-4E7F-4756-9968-B96756CB0EBA}" dt="2020-04-10T01:20:07.726" v="2301" actId="478"/>
          <ac:spMkLst>
            <pc:docMk/>
            <pc:sldMk cId="785387033" sldId="1369"/>
            <ac:spMk id="4" creationId="{0302CF44-4A71-4403-8F2D-ED708FEF39EA}"/>
          </ac:spMkLst>
        </pc:spChg>
        <pc:spChg chg="mod">
          <ac:chgData name="Ratwani, Shilpa" userId="8a765706-a469-4676-8c96-79590ec33017" providerId="ADAL" clId="{498E2C17-4E7F-4756-9968-B96756CB0EBA}" dt="2020-04-10T01:20:32.920" v="2308" actId="1076"/>
          <ac:spMkLst>
            <pc:docMk/>
            <pc:sldMk cId="785387033" sldId="1369"/>
            <ac:spMk id="71" creationId="{00000000-0000-0000-0000-000000000000}"/>
          </ac:spMkLst>
        </pc:spChg>
        <pc:spChg chg="mod">
          <ac:chgData name="Ratwani, Shilpa" userId="8a765706-a469-4676-8c96-79590ec33017" providerId="ADAL" clId="{498E2C17-4E7F-4756-9968-B96756CB0EBA}" dt="2020-04-10T01:20:42.640" v="2318" actId="1036"/>
          <ac:spMkLst>
            <pc:docMk/>
            <pc:sldMk cId="785387033" sldId="1369"/>
            <ac:spMk id="73" creationId="{23C87D8B-D218-45B7-9D21-ECE66F321188}"/>
          </ac:spMkLst>
        </pc:spChg>
      </pc:sldChg>
      <pc:sldChg chg="addSp delSp modSp add del">
        <pc:chgData name="Ratwani, Shilpa" userId="8a765706-a469-4676-8c96-79590ec33017" providerId="ADAL" clId="{498E2C17-4E7F-4756-9968-B96756CB0EBA}" dt="2020-04-10T01:18:38.432" v="2278" actId="1076"/>
        <pc:sldMkLst>
          <pc:docMk/>
          <pc:sldMk cId="2215882913" sldId="1370"/>
        </pc:sldMkLst>
        <pc:spChg chg="add del mod">
          <ac:chgData name="Ratwani, Shilpa" userId="8a765706-a469-4676-8c96-79590ec33017" providerId="ADAL" clId="{498E2C17-4E7F-4756-9968-B96756CB0EBA}" dt="2020-04-10T01:17:51.279" v="2248" actId="478"/>
          <ac:spMkLst>
            <pc:docMk/>
            <pc:sldMk cId="2215882913" sldId="1370"/>
            <ac:spMk id="2" creationId="{61B4328E-6E65-486B-98D6-55C4228C8849}"/>
          </ac:spMkLst>
        </pc:spChg>
        <pc:spChg chg="add del mod">
          <ac:chgData name="Ratwani, Shilpa" userId="8a765706-a469-4676-8c96-79590ec33017" providerId="ADAL" clId="{498E2C17-4E7F-4756-9968-B96756CB0EBA}" dt="2020-04-10T01:18:27.304" v="2277" actId="478"/>
          <ac:spMkLst>
            <pc:docMk/>
            <pc:sldMk cId="2215882913" sldId="1370"/>
            <ac:spMk id="246" creationId="{A3DEF88F-98B0-4F88-AB0A-58F07AD9069E}"/>
          </ac:spMkLst>
        </pc:spChg>
        <pc:spChg chg="mod">
          <ac:chgData name="Ratwani, Shilpa" userId="8a765706-a469-4676-8c96-79590ec33017" providerId="ADAL" clId="{498E2C17-4E7F-4756-9968-B96756CB0EBA}" dt="2020-04-10T01:18:11.240" v="2253" actId="122"/>
          <ac:spMkLst>
            <pc:docMk/>
            <pc:sldMk cId="2215882913" sldId="1370"/>
            <ac:spMk id="247" creationId="{23C87D8B-D218-45B7-9D21-ECE66F321188}"/>
          </ac:spMkLst>
        </pc:spChg>
        <pc:spChg chg="mod">
          <ac:chgData name="Ratwani, Shilpa" userId="8a765706-a469-4676-8c96-79590ec33017" providerId="ADAL" clId="{498E2C17-4E7F-4756-9968-B96756CB0EBA}" dt="2020-04-10T01:18:38.432" v="2278" actId="1076"/>
          <ac:spMkLst>
            <pc:docMk/>
            <pc:sldMk cId="2215882913" sldId="1370"/>
            <ac:spMk id="248" creationId="{00000000-0000-0000-0000-000000000000}"/>
          </ac:spMkLst>
        </pc:spChg>
      </pc:sldChg>
      <pc:sldChg chg="addSp delSp modSp add del">
        <pc:chgData name="Ratwani, Shilpa" userId="8a765706-a469-4676-8c96-79590ec33017" providerId="ADAL" clId="{498E2C17-4E7F-4756-9968-B96756CB0EBA}" dt="2020-04-10T01:21:30.310" v="2367" actId="1076"/>
        <pc:sldMkLst>
          <pc:docMk/>
          <pc:sldMk cId="2827661524" sldId="1371"/>
        </pc:sldMkLst>
        <pc:spChg chg="add del mod">
          <ac:chgData name="Ratwani, Shilpa" userId="8a765706-a469-4676-8c96-79590ec33017" providerId="ADAL" clId="{498E2C17-4E7F-4756-9968-B96756CB0EBA}" dt="2020-04-10T01:20:52.464" v="2321" actId="478"/>
          <ac:spMkLst>
            <pc:docMk/>
            <pc:sldMk cId="2827661524" sldId="1371"/>
            <ac:spMk id="2" creationId="{428D776F-7F63-44C7-BD96-E4F720E7E56E}"/>
          </ac:spMkLst>
        </pc:spChg>
        <pc:spChg chg="mod">
          <ac:chgData name="Ratwani, Shilpa" userId="8a765706-a469-4676-8c96-79590ec33017" providerId="ADAL" clId="{498E2C17-4E7F-4756-9968-B96756CB0EBA}" dt="2020-04-10T01:21:30.310" v="2367" actId="1076"/>
          <ac:spMkLst>
            <pc:docMk/>
            <pc:sldMk cId="2827661524" sldId="1371"/>
            <ac:spMk id="3" creationId="{23C87D8B-D218-45B7-9D21-ECE66F321188}"/>
          </ac:spMkLst>
        </pc:spChg>
        <pc:spChg chg="mod">
          <ac:chgData name="Ratwani, Shilpa" userId="8a765706-a469-4676-8c96-79590ec33017" providerId="ADAL" clId="{498E2C17-4E7F-4756-9968-B96756CB0EBA}" dt="2020-04-10T01:21:06.846" v="2325" actId="122"/>
          <ac:spMkLst>
            <pc:docMk/>
            <pc:sldMk cId="2827661524" sldId="1371"/>
            <ac:spMk id="4" creationId="{23C87D8B-D218-45B7-9D21-ECE66F321188}"/>
          </ac:spMkLst>
        </pc:spChg>
        <pc:spChg chg="add del mod">
          <ac:chgData name="Ratwani, Shilpa" userId="8a765706-a469-4676-8c96-79590ec33017" providerId="ADAL" clId="{498E2C17-4E7F-4756-9968-B96756CB0EBA}" dt="2020-04-10T01:21:09.815" v="2326" actId="478"/>
          <ac:spMkLst>
            <pc:docMk/>
            <pc:sldMk cId="2827661524" sldId="1371"/>
            <ac:spMk id="5" creationId="{5BCECFA6-42C6-48DD-9621-743B77BFEA44}"/>
          </ac:spMkLst>
        </pc:spChg>
        <pc:spChg chg="mod">
          <ac:chgData name="Ratwani, Shilpa" userId="8a765706-a469-4676-8c96-79590ec33017" providerId="ADAL" clId="{498E2C17-4E7F-4756-9968-B96756CB0EBA}" dt="2020-04-10T01:21:25.765" v="2366" actId="1036"/>
          <ac:spMkLst>
            <pc:docMk/>
            <pc:sldMk cId="2827661524" sldId="1371"/>
            <ac:spMk id="25" creationId="{00000000-0000-0000-0000-000000000000}"/>
          </ac:spMkLst>
        </pc:spChg>
        <pc:spChg chg="mod">
          <ac:chgData name="Ratwani, Shilpa" userId="8a765706-a469-4676-8c96-79590ec33017" providerId="ADAL" clId="{498E2C17-4E7F-4756-9968-B96756CB0EBA}" dt="2020-04-10T01:21:25.765" v="2366" actId="1036"/>
          <ac:spMkLst>
            <pc:docMk/>
            <pc:sldMk cId="2827661524" sldId="1371"/>
            <ac:spMk id="26" creationId="{00000000-0000-0000-0000-000000000000}"/>
          </ac:spMkLst>
        </pc:spChg>
        <pc:grpChg chg="mod">
          <ac:chgData name="Ratwani, Shilpa" userId="8a765706-a469-4676-8c96-79590ec33017" providerId="ADAL" clId="{498E2C17-4E7F-4756-9968-B96756CB0EBA}" dt="2020-04-10T01:21:20.878" v="2349" actId="1036"/>
          <ac:grpSpMkLst>
            <pc:docMk/>
            <pc:sldMk cId="2827661524" sldId="1371"/>
            <ac:grpSpMk id="30" creationId="{00000000-0000-0000-0000-000000000000}"/>
          </ac:grpSpMkLst>
        </pc:grpChg>
        <pc:picChg chg="mod">
          <ac:chgData name="Ratwani, Shilpa" userId="8a765706-a469-4676-8c96-79590ec33017" providerId="ADAL" clId="{498E2C17-4E7F-4756-9968-B96756CB0EBA}" dt="2020-04-10T01:21:20.878" v="2349" actId="1036"/>
          <ac:picMkLst>
            <pc:docMk/>
            <pc:sldMk cId="2827661524" sldId="1371"/>
            <ac:picMk id="23" creationId="{00000000-0000-0000-0000-000000000000}"/>
          </ac:picMkLst>
        </pc:picChg>
      </pc:sldChg>
      <pc:sldChg chg="addSp delSp modSp add del">
        <pc:chgData name="Ratwani, Shilpa" userId="8a765706-a469-4676-8c96-79590ec33017" providerId="ADAL" clId="{498E2C17-4E7F-4756-9968-B96756CB0EBA}" dt="2020-04-10T01:22:07.236" v="2376" actId="1076"/>
        <pc:sldMkLst>
          <pc:docMk/>
          <pc:sldMk cId="1010353630" sldId="1372"/>
        </pc:sldMkLst>
        <pc:spChg chg="add del mod">
          <ac:chgData name="Ratwani, Shilpa" userId="8a765706-a469-4676-8c96-79590ec33017" providerId="ADAL" clId="{498E2C17-4E7F-4756-9968-B96756CB0EBA}" dt="2020-04-10T01:21:42.405" v="2370" actId="478"/>
          <ac:spMkLst>
            <pc:docMk/>
            <pc:sldMk cId="1010353630" sldId="1372"/>
            <ac:spMk id="2" creationId="{3CA4E004-0ABC-4BCE-81CD-998679D6F015}"/>
          </ac:spMkLst>
        </pc:spChg>
        <pc:spChg chg="add del mod">
          <ac:chgData name="Ratwani, Shilpa" userId="8a765706-a469-4676-8c96-79590ec33017" providerId="ADAL" clId="{498E2C17-4E7F-4756-9968-B96756CB0EBA}" dt="2020-04-10T01:22:01.682" v="2375" actId="478"/>
          <ac:spMkLst>
            <pc:docMk/>
            <pc:sldMk cId="1010353630" sldId="1372"/>
            <ac:spMk id="3" creationId="{23F5380D-8403-4612-8285-19E61467AB8B}"/>
          </ac:spMkLst>
        </pc:spChg>
        <pc:spChg chg="mod">
          <ac:chgData name="Ratwani, Shilpa" userId="8a765706-a469-4676-8c96-79590ec33017" providerId="ADAL" clId="{498E2C17-4E7F-4756-9968-B96756CB0EBA}" dt="2020-04-10T01:22:07.236" v="2376" actId="1076"/>
          <ac:spMkLst>
            <pc:docMk/>
            <pc:sldMk cId="1010353630" sldId="1372"/>
            <ac:spMk id="4" creationId="{23C87D8B-D218-45B7-9D21-ECE66F321188}"/>
          </ac:spMkLst>
        </pc:spChg>
        <pc:spChg chg="mod">
          <ac:chgData name="Ratwani, Shilpa" userId="8a765706-a469-4676-8c96-79590ec33017" providerId="ADAL" clId="{498E2C17-4E7F-4756-9968-B96756CB0EBA}" dt="2020-04-10T01:21:56.374" v="2374" actId="122"/>
          <ac:spMkLst>
            <pc:docMk/>
            <pc:sldMk cId="1010353630" sldId="1372"/>
            <ac:spMk id="5" creationId="{23C87D8B-D218-45B7-9D21-ECE66F321188}"/>
          </ac:spMkLst>
        </pc:spChg>
      </pc:sldChg>
      <pc:sldChg chg="addSp delSp modSp add del">
        <pc:chgData name="Ratwani, Shilpa" userId="8a765706-a469-4676-8c96-79590ec33017" providerId="ADAL" clId="{498E2C17-4E7F-4756-9968-B96756CB0EBA}" dt="2020-04-10T01:19:51.833" v="2298" actId="1036"/>
        <pc:sldMkLst>
          <pc:docMk/>
          <pc:sldMk cId="614555275" sldId="1373"/>
        </pc:sldMkLst>
        <pc:spChg chg="mod">
          <ac:chgData name="Ratwani, Shilpa" userId="8a765706-a469-4676-8c96-79590ec33017" providerId="ADAL" clId="{498E2C17-4E7F-4756-9968-B96756CB0EBA}" dt="2020-04-10T01:19:14.459" v="2288" actId="1076"/>
          <ac:spMkLst>
            <pc:docMk/>
            <pc:sldMk cId="614555275" sldId="1373"/>
            <ac:spMk id="2" creationId="{23C87D8B-D218-45B7-9D21-ECE66F321188}"/>
          </ac:spMkLst>
        </pc:spChg>
        <pc:spChg chg="mod">
          <ac:chgData name="Ratwani, Shilpa" userId="8a765706-a469-4676-8c96-79590ec33017" providerId="ADAL" clId="{498E2C17-4E7F-4756-9968-B96756CB0EBA}" dt="2020-04-10T01:19:06.539" v="2286" actId="122"/>
          <ac:spMkLst>
            <pc:docMk/>
            <pc:sldMk cId="614555275" sldId="1373"/>
            <ac:spMk id="3" creationId="{23C87D8B-D218-45B7-9D21-ECE66F321188}"/>
          </ac:spMkLst>
        </pc:spChg>
        <pc:spChg chg="mod">
          <ac:chgData name="Ratwani, Shilpa" userId="8a765706-a469-4676-8c96-79590ec33017" providerId="ADAL" clId="{498E2C17-4E7F-4756-9968-B96756CB0EBA}" dt="2020-04-10T01:19:51.833" v="2298" actId="1036"/>
          <ac:spMkLst>
            <pc:docMk/>
            <pc:sldMk cId="614555275" sldId="1373"/>
            <ac:spMk id="39" creationId="{1AA1E991-B923-4AC9-A955-375715D782CF}"/>
          </ac:spMkLst>
        </pc:spChg>
        <pc:spChg chg="add del mod">
          <ac:chgData name="Ratwani, Shilpa" userId="8a765706-a469-4676-8c96-79590ec33017" providerId="ADAL" clId="{498E2C17-4E7F-4756-9968-B96756CB0EBA}" dt="2020-04-10T01:18:49.774" v="2282" actId="478"/>
          <ac:spMkLst>
            <pc:docMk/>
            <pc:sldMk cId="614555275" sldId="1373"/>
            <ac:spMk id="41" creationId="{FE178186-D42E-4637-9B11-3D6A66681C23}"/>
          </ac:spMkLst>
        </pc:spChg>
        <pc:spChg chg="add del mod">
          <ac:chgData name="Ratwani, Shilpa" userId="8a765706-a469-4676-8c96-79590ec33017" providerId="ADAL" clId="{498E2C17-4E7F-4756-9968-B96756CB0EBA}" dt="2020-04-10T01:19:10.053" v="2287" actId="478"/>
          <ac:spMkLst>
            <pc:docMk/>
            <pc:sldMk cId="614555275" sldId="1373"/>
            <ac:spMk id="42" creationId="{15A4DAEF-896A-4466-A590-3B66782301D5}"/>
          </ac:spMkLst>
        </pc:spChg>
      </pc:sldChg>
      <pc:sldChg chg="add del">
        <pc:chgData name="Ratwani, Shilpa" userId="8a765706-a469-4676-8c96-79590ec33017" providerId="ADAL" clId="{498E2C17-4E7F-4756-9968-B96756CB0EBA}" dt="2020-04-10T01:24:58.671" v="2521" actId="2696"/>
        <pc:sldMkLst>
          <pc:docMk/>
          <pc:sldMk cId="1087658398" sldId="1374"/>
        </pc:sldMkLst>
      </pc:sldChg>
      <pc:sldChg chg="addSp delSp modSp add del">
        <pc:chgData name="Ratwani, Shilpa" userId="8a765706-a469-4676-8c96-79590ec33017" providerId="ADAL" clId="{498E2C17-4E7F-4756-9968-B96756CB0EBA}" dt="2020-04-10T01:16:53.094" v="2222" actId="1038"/>
        <pc:sldMkLst>
          <pc:docMk/>
          <pc:sldMk cId="1396338520" sldId="1377"/>
        </pc:sldMkLst>
        <pc:spChg chg="mod">
          <ac:chgData name="Ratwani, Shilpa" userId="8a765706-a469-4676-8c96-79590ec33017" providerId="ADAL" clId="{498E2C17-4E7F-4756-9968-B96756CB0EBA}" dt="2020-04-10T01:16:33.981" v="2179" actId="122"/>
          <ac:spMkLst>
            <pc:docMk/>
            <pc:sldMk cId="1396338520" sldId="1377"/>
            <ac:spMk id="3" creationId="{23C87D8B-D218-45B7-9D21-ECE66F321188}"/>
          </ac:spMkLst>
        </pc:spChg>
        <pc:spChg chg="mod">
          <ac:chgData name="Ratwani, Shilpa" userId="8a765706-a469-4676-8c96-79590ec33017" providerId="ADAL" clId="{498E2C17-4E7F-4756-9968-B96756CB0EBA}" dt="2020-04-10T01:16:39.571" v="2180" actId="1076"/>
          <ac:spMkLst>
            <pc:docMk/>
            <pc:sldMk cId="1396338520" sldId="1377"/>
            <ac:spMk id="4" creationId="{00000000-0000-0000-0000-000000000000}"/>
          </ac:spMkLst>
        </pc:spChg>
        <pc:spChg chg="add del mod">
          <ac:chgData name="Ratwani, Shilpa" userId="8a765706-a469-4676-8c96-79590ec33017" providerId="ADAL" clId="{498E2C17-4E7F-4756-9968-B96756CB0EBA}" dt="2020-04-10T01:16:21.726" v="2175" actId="478"/>
          <ac:spMkLst>
            <pc:docMk/>
            <pc:sldMk cId="1396338520" sldId="1377"/>
            <ac:spMk id="6" creationId="{741D8AC6-468B-4D57-A8A8-DBC4D7183604}"/>
          </ac:spMkLst>
        </pc:spChg>
        <pc:spChg chg="add del mod">
          <ac:chgData name="Ratwani, Shilpa" userId="8a765706-a469-4676-8c96-79590ec33017" providerId="ADAL" clId="{498E2C17-4E7F-4756-9968-B96756CB0EBA}" dt="2020-04-10T01:16:45.132" v="2181" actId="478"/>
          <ac:spMkLst>
            <pc:docMk/>
            <pc:sldMk cId="1396338520" sldId="1377"/>
            <ac:spMk id="8" creationId="{C34D7648-6126-45AF-B2EF-F86DE3861DE9}"/>
          </ac:spMkLst>
        </pc:spChg>
        <pc:grpChg chg="mod">
          <ac:chgData name="Ratwani, Shilpa" userId="8a765706-a469-4676-8c96-79590ec33017" providerId="ADAL" clId="{498E2C17-4E7F-4756-9968-B96756CB0EBA}" dt="2020-04-10T01:16:53.094" v="2222" actId="1038"/>
          <ac:grpSpMkLst>
            <pc:docMk/>
            <pc:sldMk cId="1396338520" sldId="1377"/>
            <ac:grpSpMk id="2" creationId="{00000000-0000-0000-0000-000000000000}"/>
          </ac:grpSpMkLst>
        </pc:grpChg>
        <pc:picChg chg="mod">
          <ac:chgData name="Ratwani, Shilpa" userId="8a765706-a469-4676-8c96-79590ec33017" providerId="ADAL" clId="{498E2C17-4E7F-4756-9968-B96756CB0EBA}" dt="2020-04-10T01:16:48.764" v="2194" actId="1035"/>
          <ac:picMkLst>
            <pc:docMk/>
            <pc:sldMk cId="1396338520" sldId="1377"/>
            <ac:picMk id="17" creationId="{3BE2145D-AE17-4261-BEA6-58A9EFB1E5F1}"/>
          </ac:picMkLst>
        </pc:picChg>
      </pc:sldChg>
      <pc:sldChg chg="delSp modSp add del">
        <pc:chgData name="Ratwani, Shilpa" userId="8a765706-a469-4676-8c96-79590ec33017" providerId="ADAL" clId="{498E2C17-4E7F-4756-9968-B96756CB0EBA}" dt="2020-04-10T02:12:40.498" v="3542" actId="255"/>
        <pc:sldMkLst>
          <pc:docMk/>
          <pc:sldMk cId="1439185523" sldId="1378"/>
        </pc:sldMkLst>
        <pc:spChg chg="mod">
          <ac:chgData name="Ratwani, Shilpa" userId="8a765706-a469-4676-8c96-79590ec33017" providerId="ADAL" clId="{498E2C17-4E7F-4756-9968-B96756CB0EBA}" dt="2020-04-10T02:12:40.498" v="3542" actId="255"/>
          <ac:spMkLst>
            <pc:docMk/>
            <pc:sldMk cId="1439185523" sldId="1378"/>
            <ac:spMk id="4" creationId="{00000000-0000-0000-0000-000000000000}"/>
          </ac:spMkLst>
        </pc:spChg>
        <pc:grpChg chg="del">
          <ac:chgData name="Ratwani, Shilpa" userId="8a765706-a469-4676-8c96-79590ec33017" providerId="ADAL" clId="{498E2C17-4E7F-4756-9968-B96756CB0EBA}" dt="2020-04-10T00:38:27.817" v="1068" actId="478"/>
          <ac:grpSpMkLst>
            <pc:docMk/>
            <pc:sldMk cId="1439185523" sldId="1378"/>
            <ac:grpSpMk id="17" creationId="{00000000-0000-0000-0000-000000000000}"/>
          </ac:grpSpMkLst>
        </pc:grpChg>
      </pc:sldChg>
      <pc:sldChg chg="addSp delSp modSp add del">
        <pc:chgData name="Ratwani, Shilpa" userId="8a765706-a469-4676-8c96-79590ec33017" providerId="ADAL" clId="{498E2C17-4E7F-4756-9968-B96756CB0EBA}" dt="2020-04-10T00:40:05.696" v="1078" actId="255"/>
        <pc:sldMkLst>
          <pc:docMk/>
          <pc:sldMk cId="2138818704" sldId="1379"/>
        </pc:sldMkLst>
        <pc:spChg chg="add del mod">
          <ac:chgData name="Ratwani, Shilpa" userId="8a765706-a469-4676-8c96-79590ec33017" providerId="ADAL" clId="{498E2C17-4E7F-4756-9968-B96756CB0EBA}" dt="2020-04-10T00:39:54.191" v="1075" actId="478"/>
          <ac:spMkLst>
            <pc:docMk/>
            <pc:sldMk cId="2138818704" sldId="1379"/>
            <ac:spMk id="2" creationId="{24E930E1-A543-4196-9B16-FD538A742DC2}"/>
          </ac:spMkLst>
        </pc:spChg>
        <pc:spChg chg="mod">
          <ac:chgData name="Ratwani, Shilpa" userId="8a765706-a469-4676-8c96-79590ec33017" providerId="ADAL" clId="{498E2C17-4E7F-4756-9968-B96756CB0EBA}" dt="2020-04-10T00:40:05.696" v="1078" actId="255"/>
          <ac:spMkLst>
            <pc:docMk/>
            <pc:sldMk cId="2138818704" sldId="1379"/>
            <ac:spMk id="8" creationId="{A7E794C6-4CD1-47A9-BE85-1422DA780923}"/>
          </ac:spMkLst>
        </pc:spChg>
      </pc:sldChg>
      <pc:sldChg chg="modSp add del">
        <pc:chgData name="Ratwani, Shilpa" userId="8a765706-a469-4676-8c96-79590ec33017" providerId="ADAL" clId="{498E2C17-4E7F-4756-9968-B96756CB0EBA}" dt="2020-04-10T02:14:04.234" v="3555" actId="122"/>
        <pc:sldMkLst>
          <pc:docMk/>
          <pc:sldMk cId="3487855571" sldId="1380"/>
        </pc:sldMkLst>
        <pc:spChg chg="mod">
          <ac:chgData name="Ratwani, Shilpa" userId="8a765706-a469-4676-8c96-79590ec33017" providerId="ADAL" clId="{498E2C17-4E7F-4756-9968-B96756CB0EBA}" dt="2020-04-10T02:14:04.234" v="3555" actId="122"/>
          <ac:spMkLst>
            <pc:docMk/>
            <pc:sldMk cId="3487855571" sldId="1380"/>
            <ac:spMk id="5" creationId="{6CA7AEDB-9910-4BE9-8BB3-6AF080D8210E}"/>
          </ac:spMkLst>
        </pc:spChg>
      </pc:sldChg>
      <pc:sldChg chg="modSp add del">
        <pc:chgData name="Ratwani, Shilpa" userId="8a765706-a469-4676-8c96-79590ec33017" providerId="ADAL" clId="{498E2C17-4E7F-4756-9968-B96756CB0EBA}" dt="2020-04-10T02:14:37.094" v="3563" actId="122"/>
        <pc:sldMkLst>
          <pc:docMk/>
          <pc:sldMk cId="3692390179" sldId="1381"/>
        </pc:sldMkLst>
        <pc:spChg chg="mod">
          <ac:chgData name="Ratwani, Shilpa" userId="8a765706-a469-4676-8c96-79590ec33017" providerId="ADAL" clId="{498E2C17-4E7F-4756-9968-B96756CB0EBA}" dt="2020-04-10T02:14:37.094" v="3563" actId="122"/>
          <ac:spMkLst>
            <pc:docMk/>
            <pc:sldMk cId="3692390179" sldId="1381"/>
            <ac:spMk id="31" creationId="{30433435-0AF3-4C2D-9748-A84A9E5AB854}"/>
          </ac:spMkLst>
        </pc:spChg>
      </pc:sldChg>
      <pc:sldChg chg="addSp delSp modSp add del">
        <pc:chgData name="Ratwani, Shilpa" userId="8a765706-a469-4676-8c96-79590ec33017" providerId="ADAL" clId="{498E2C17-4E7F-4756-9968-B96756CB0EBA}" dt="2020-04-10T02:15:11.136" v="3565" actId="255"/>
        <pc:sldMkLst>
          <pc:docMk/>
          <pc:sldMk cId="2678475053" sldId="1382"/>
        </pc:sldMkLst>
        <pc:spChg chg="mod">
          <ac:chgData name="Ratwani, Shilpa" userId="8a765706-a469-4676-8c96-79590ec33017" providerId="ADAL" clId="{498E2C17-4E7F-4756-9968-B96756CB0EBA}" dt="2020-04-10T01:07:31.500" v="1882" actId="122"/>
          <ac:spMkLst>
            <pc:docMk/>
            <pc:sldMk cId="2678475053" sldId="1382"/>
            <ac:spMk id="2" creationId="{DA7B8411-18E0-4E1E-9881-132B1ED48E28}"/>
          </ac:spMkLst>
        </pc:spChg>
        <pc:spChg chg="add del mod">
          <ac:chgData name="Ratwani, Shilpa" userId="8a765706-a469-4676-8c96-79590ec33017" providerId="ADAL" clId="{498E2C17-4E7F-4756-9968-B96756CB0EBA}" dt="2020-04-10T01:07:08.831" v="1863" actId="478"/>
          <ac:spMkLst>
            <pc:docMk/>
            <pc:sldMk cId="2678475053" sldId="1382"/>
            <ac:spMk id="3" creationId="{0192292B-45F6-45D0-AB12-B49395ED1419}"/>
          </ac:spMkLst>
        </pc:spChg>
        <pc:spChg chg="add del mod">
          <ac:chgData name="Ratwani, Shilpa" userId="8a765706-a469-4676-8c96-79590ec33017" providerId="ADAL" clId="{498E2C17-4E7F-4756-9968-B96756CB0EBA}" dt="2020-04-10T02:15:00.559" v="3564" actId="478"/>
          <ac:spMkLst>
            <pc:docMk/>
            <pc:sldMk cId="2678475053" sldId="1382"/>
            <ac:spMk id="4" creationId="{A56F14B7-085E-4A3A-8B63-C3350DC2F0E5}"/>
          </ac:spMkLst>
        </pc:spChg>
        <pc:spChg chg="mod">
          <ac:chgData name="Ratwani, Shilpa" userId="8a765706-a469-4676-8c96-79590ec33017" providerId="ADAL" clId="{498E2C17-4E7F-4756-9968-B96756CB0EBA}" dt="2020-04-10T02:15:11.136" v="3565" actId="255"/>
          <ac:spMkLst>
            <pc:docMk/>
            <pc:sldMk cId="2678475053" sldId="1382"/>
            <ac:spMk id="11" creationId="{C5F3DF61-4020-4262-AC30-080FD47730B2}"/>
          </ac:spMkLst>
        </pc:spChg>
      </pc:sldChg>
      <pc:sldChg chg="modSp add del">
        <pc:chgData name="Ratwani, Shilpa" userId="8a765706-a469-4676-8c96-79590ec33017" providerId="ADAL" clId="{498E2C17-4E7F-4756-9968-B96756CB0EBA}" dt="2020-04-10T02:16:05.818" v="3582" actId="20577"/>
        <pc:sldMkLst>
          <pc:docMk/>
          <pc:sldMk cId="595505054" sldId="1383"/>
        </pc:sldMkLst>
        <pc:spChg chg="mod">
          <ac:chgData name="Ratwani, Shilpa" userId="8a765706-a469-4676-8c96-79590ec33017" providerId="ADAL" clId="{498E2C17-4E7F-4756-9968-B96756CB0EBA}" dt="2020-04-10T02:16:05.818" v="3582" actId="20577"/>
          <ac:spMkLst>
            <pc:docMk/>
            <pc:sldMk cId="595505054" sldId="1383"/>
            <ac:spMk id="2" creationId="{9C536EE2-2C50-4018-980F-617A06EC0AA0}"/>
          </ac:spMkLst>
        </pc:spChg>
      </pc:sldChg>
      <pc:sldChg chg="modSp add del">
        <pc:chgData name="Ratwani, Shilpa" userId="8a765706-a469-4676-8c96-79590ec33017" providerId="ADAL" clId="{498E2C17-4E7F-4756-9968-B96756CB0EBA}" dt="2020-04-10T02:17:59.926" v="3596" actId="255"/>
        <pc:sldMkLst>
          <pc:docMk/>
          <pc:sldMk cId="1917317454" sldId="1384"/>
        </pc:sldMkLst>
        <pc:spChg chg="mod">
          <ac:chgData name="Ratwani, Shilpa" userId="8a765706-a469-4676-8c96-79590ec33017" providerId="ADAL" clId="{498E2C17-4E7F-4756-9968-B96756CB0EBA}" dt="2020-04-10T02:17:59.926" v="3596" actId="255"/>
          <ac:spMkLst>
            <pc:docMk/>
            <pc:sldMk cId="1917317454" sldId="1384"/>
            <ac:spMk id="8" creationId="{6DEA0A5E-1DCC-476C-A397-CA8C96A9A171}"/>
          </ac:spMkLst>
        </pc:spChg>
        <pc:spChg chg="mod">
          <ac:chgData name="Ratwani, Shilpa" userId="8a765706-a469-4676-8c96-79590ec33017" providerId="ADAL" clId="{498E2C17-4E7F-4756-9968-B96756CB0EBA}" dt="2020-04-10T01:14:20.193" v="2141" actId="122"/>
          <ac:spMkLst>
            <pc:docMk/>
            <pc:sldMk cId="1917317454" sldId="1384"/>
            <ac:spMk id="15" creationId="{DF325812-70D8-4BCD-80A6-0C7E0DECA7E8}"/>
          </ac:spMkLst>
        </pc:spChg>
        <pc:grpChg chg="mod">
          <ac:chgData name="Ratwani, Shilpa" userId="8a765706-a469-4676-8c96-79590ec33017" providerId="ADAL" clId="{498E2C17-4E7F-4756-9968-B96756CB0EBA}" dt="2020-04-10T01:14:26.138" v="2151" actId="1036"/>
          <ac:grpSpMkLst>
            <pc:docMk/>
            <pc:sldMk cId="1917317454" sldId="1384"/>
            <ac:grpSpMk id="5" creationId="{92528283-C236-4E2E-B36C-F2BCA8CD4E0F}"/>
          </ac:grpSpMkLst>
        </pc:grpChg>
      </pc:sldChg>
      <pc:sldChg chg="modSp add del">
        <pc:chgData name="Ratwani, Shilpa" userId="8a765706-a469-4676-8c96-79590ec33017" providerId="ADAL" clId="{498E2C17-4E7F-4756-9968-B96756CB0EBA}" dt="2020-04-10T01:22:51.051" v="2395" actId="122"/>
        <pc:sldMkLst>
          <pc:docMk/>
          <pc:sldMk cId="4190911461" sldId="1385"/>
        </pc:sldMkLst>
        <pc:spChg chg="mod">
          <ac:chgData name="Ratwani, Shilpa" userId="8a765706-a469-4676-8c96-79590ec33017" providerId="ADAL" clId="{498E2C17-4E7F-4756-9968-B96756CB0EBA}" dt="2020-04-10T01:22:45.345" v="2394" actId="1036"/>
          <ac:spMkLst>
            <pc:docMk/>
            <pc:sldMk cId="4190911461" sldId="1385"/>
            <ac:spMk id="6" creationId="{BC68FED4-0A2D-40C9-AA10-142B846A4502}"/>
          </ac:spMkLst>
        </pc:spChg>
        <pc:spChg chg="mod">
          <ac:chgData name="Ratwani, Shilpa" userId="8a765706-a469-4676-8c96-79590ec33017" providerId="ADAL" clId="{498E2C17-4E7F-4756-9968-B96756CB0EBA}" dt="2020-04-10T01:22:45.345" v="2394" actId="1036"/>
          <ac:spMkLst>
            <pc:docMk/>
            <pc:sldMk cId="4190911461" sldId="1385"/>
            <ac:spMk id="25" creationId="{E44925D3-8492-4F92-8F3B-0EF7D544ACA8}"/>
          </ac:spMkLst>
        </pc:spChg>
        <pc:spChg chg="mod">
          <ac:chgData name="Ratwani, Shilpa" userId="8a765706-a469-4676-8c96-79590ec33017" providerId="ADAL" clId="{498E2C17-4E7F-4756-9968-B96756CB0EBA}" dt="2020-04-10T01:22:45.345" v="2394" actId="1036"/>
          <ac:spMkLst>
            <pc:docMk/>
            <pc:sldMk cId="4190911461" sldId="1385"/>
            <ac:spMk id="26" creationId="{D7F01C47-B9C6-49E6-A121-69C1EDA73CA6}"/>
          </ac:spMkLst>
        </pc:spChg>
        <pc:spChg chg="mod">
          <ac:chgData name="Ratwani, Shilpa" userId="8a765706-a469-4676-8c96-79590ec33017" providerId="ADAL" clId="{498E2C17-4E7F-4756-9968-B96756CB0EBA}" dt="2020-04-10T01:22:45.345" v="2394" actId="1036"/>
          <ac:spMkLst>
            <pc:docMk/>
            <pc:sldMk cId="4190911461" sldId="1385"/>
            <ac:spMk id="27" creationId="{E1FE9395-C7CE-41C2-9718-0B6D79D2662B}"/>
          </ac:spMkLst>
        </pc:spChg>
        <pc:spChg chg="mod">
          <ac:chgData name="Ratwani, Shilpa" userId="8a765706-a469-4676-8c96-79590ec33017" providerId="ADAL" clId="{498E2C17-4E7F-4756-9968-B96756CB0EBA}" dt="2020-04-10T01:22:45.345" v="2394" actId="1036"/>
          <ac:spMkLst>
            <pc:docMk/>
            <pc:sldMk cId="4190911461" sldId="1385"/>
            <ac:spMk id="28" creationId="{CBFAD309-33B6-4E5B-A000-C9AA90412984}"/>
          </ac:spMkLst>
        </pc:spChg>
        <pc:spChg chg="mod">
          <ac:chgData name="Ratwani, Shilpa" userId="8a765706-a469-4676-8c96-79590ec33017" providerId="ADAL" clId="{498E2C17-4E7F-4756-9968-B96756CB0EBA}" dt="2020-04-10T01:22:45.345" v="2394" actId="1036"/>
          <ac:spMkLst>
            <pc:docMk/>
            <pc:sldMk cId="4190911461" sldId="1385"/>
            <ac:spMk id="29" creationId="{57091B0A-CFEC-4E85-B892-0F98C48FCCFE}"/>
          </ac:spMkLst>
        </pc:spChg>
        <pc:spChg chg="mod">
          <ac:chgData name="Ratwani, Shilpa" userId="8a765706-a469-4676-8c96-79590ec33017" providerId="ADAL" clId="{498E2C17-4E7F-4756-9968-B96756CB0EBA}" dt="2020-04-10T01:22:51.051" v="2395" actId="122"/>
          <ac:spMkLst>
            <pc:docMk/>
            <pc:sldMk cId="4190911461" sldId="1385"/>
            <ac:spMk id="34" creationId="{DF402964-A6D0-44DD-8F04-56C7ED673AC9}"/>
          </ac:spMkLst>
        </pc:spChg>
        <pc:picChg chg="mod">
          <ac:chgData name="Ratwani, Shilpa" userId="8a765706-a469-4676-8c96-79590ec33017" providerId="ADAL" clId="{498E2C17-4E7F-4756-9968-B96756CB0EBA}" dt="2020-04-10T01:22:45.345" v="2394" actId="1036"/>
          <ac:picMkLst>
            <pc:docMk/>
            <pc:sldMk cId="4190911461" sldId="1385"/>
            <ac:picMk id="13" creationId="{E37DA08E-A9B8-403F-A4A5-2C340C4E2D2C}"/>
          </ac:picMkLst>
        </pc:picChg>
        <pc:picChg chg="mod">
          <ac:chgData name="Ratwani, Shilpa" userId="8a765706-a469-4676-8c96-79590ec33017" providerId="ADAL" clId="{498E2C17-4E7F-4756-9968-B96756CB0EBA}" dt="2020-04-10T01:22:45.345" v="2394" actId="1036"/>
          <ac:picMkLst>
            <pc:docMk/>
            <pc:sldMk cId="4190911461" sldId="1385"/>
            <ac:picMk id="14" creationId="{AAE86AF2-1260-42B7-B3C0-2D8C5595B60B}"/>
          </ac:picMkLst>
        </pc:picChg>
        <pc:picChg chg="mod">
          <ac:chgData name="Ratwani, Shilpa" userId="8a765706-a469-4676-8c96-79590ec33017" providerId="ADAL" clId="{498E2C17-4E7F-4756-9968-B96756CB0EBA}" dt="2020-04-10T01:22:45.345" v="2394" actId="1036"/>
          <ac:picMkLst>
            <pc:docMk/>
            <pc:sldMk cId="4190911461" sldId="1385"/>
            <ac:picMk id="15" creationId="{5DD43865-A3FB-4D79-9754-E367930CDC1B}"/>
          </ac:picMkLst>
        </pc:picChg>
        <pc:picChg chg="mod">
          <ac:chgData name="Ratwani, Shilpa" userId="8a765706-a469-4676-8c96-79590ec33017" providerId="ADAL" clId="{498E2C17-4E7F-4756-9968-B96756CB0EBA}" dt="2020-04-10T01:22:45.345" v="2394" actId="1036"/>
          <ac:picMkLst>
            <pc:docMk/>
            <pc:sldMk cId="4190911461" sldId="1385"/>
            <ac:picMk id="16" creationId="{75C6EF1D-6FEB-4BDE-90FF-24A02F5F39C8}"/>
          </ac:picMkLst>
        </pc:picChg>
        <pc:picChg chg="mod">
          <ac:chgData name="Ratwani, Shilpa" userId="8a765706-a469-4676-8c96-79590ec33017" providerId="ADAL" clId="{498E2C17-4E7F-4756-9968-B96756CB0EBA}" dt="2020-04-10T01:22:45.345" v="2394" actId="1036"/>
          <ac:picMkLst>
            <pc:docMk/>
            <pc:sldMk cId="4190911461" sldId="1385"/>
            <ac:picMk id="17" creationId="{45BEDF39-5129-419A-B401-71373EA8F3C0}"/>
          </ac:picMkLst>
        </pc:picChg>
        <pc:picChg chg="mod">
          <ac:chgData name="Ratwani, Shilpa" userId="8a765706-a469-4676-8c96-79590ec33017" providerId="ADAL" clId="{498E2C17-4E7F-4756-9968-B96756CB0EBA}" dt="2020-04-10T01:22:45.345" v="2394" actId="1036"/>
          <ac:picMkLst>
            <pc:docMk/>
            <pc:sldMk cId="4190911461" sldId="1385"/>
            <ac:picMk id="9220" creationId="{059D2DEA-1F70-46DC-9B4B-4302DDF17717}"/>
          </ac:picMkLst>
        </pc:picChg>
      </pc:sldChg>
      <pc:sldChg chg="modSp add del">
        <pc:chgData name="Ratwani, Shilpa" userId="8a765706-a469-4676-8c96-79590ec33017" providerId="ADAL" clId="{498E2C17-4E7F-4756-9968-B96756CB0EBA}" dt="2020-04-10T01:24:53.384" v="2520" actId="122"/>
        <pc:sldMkLst>
          <pc:docMk/>
          <pc:sldMk cId="2231497987" sldId="1386"/>
        </pc:sldMkLst>
        <pc:spChg chg="mod">
          <ac:chgData name="Ratwani, Shilpa" userId="8a765706-a469-4676-8c96-79590ec33017" providerId="ADAL" clId="{498E2C17-4E7F-4756-9968-B96756CB0EBA}" dt="2020-04-10T01:24:53.384" v="2520" actId="122"/>
          <ac:spMkLst>
            <pc:docMk/>
            <pc:sldMk cId="2231497987" sldId="1386"/>
            <ac:spMk id="2" creationId="{23C87D8B-D218-45B7-9D21-ECE66F321188}"/>
          </ac:spMkLst>
        </pc:spChg>
      </pc:sldChg>
      <pc:sldChg chg="delSp modSp add ord">
        <pc:chgData name="Ratwani, Shilpa" userId="8a765706-a469-4676-8c96-79590ec33017" providerId="ADAL" clId="{498E2C17-4E7F-4756-9968-B96756CB0EBA}" dt="2020-04-10T01:49:09.623" v="3054"/>
        <pc:sldMkLst>
          <pc:docMk/>
          <pc:sldMk cId="698437058" sldId="1387"/>
        </pc:sldMkLst>
        <pc:spChg chg="mod">
          <ac:chgData name="Ratwani, Shilpa" userId="8a765706-a469-4676-8c96-79590ec33017" providerId="ADAL" clId="{498E2C17-4E7F-4756-9968-B96756CB0EBA}" dt="2020-04-10T01:47:26.161" v="3028" actId="1076"/>
          <ac:spMkLst>
            <pc:docMk/>
            <pc:sldMk cId="698437058" sldId="1387"/>
            <ac:spMk id="2" creationId="{00000000-0000-0000-0000-000000000000}"/>
          </ac:spMkLst>
        </pc:spChg>
        <pc:spChg chg="mod">
          <ac:chgData name="Ratwani, Shilpa" userId="8a765706-a469-4676-8c96-79590ec33017" providerId="ADAL" clId="{498E2C17-4E7F-4756-9968-B96756CB0EBA}" dt="2020-04-10T01:47:31.965" v="3029" actId="1076"/>
          <ac:spMkLst>
            <pc:docMk/>
            <pc:sldMk cId="698437058" sldId="1387"/>
            <ac:spMk id="11266" creationId="{00000000-0000-0000-0000-000000000000}"/>
          </ac:spMkLst>
        </pc:spChg>
        <pc:picChg chg="del">
          <ac:chgData name="Ratwani, Shilpa" userId="8a765706-a469-4676-8c96-79590ec33017" providerId="ADAL" clId="{498E2C17-4E7F-4756-9968-B96756CB0EBA}" dt="2020-04-09T02:20:12.576" v="278" actId="478"/>
          <ac:picMkLst>
            <pc:docMk/>
            <pc:sldMk cId="698437058" sldId="1387"/>
            <ac:picMk id="1026" creationId="{00000000-0000-0000-0000-000000000000}"/>
          </ac:picMkLst>
        </pc:picChg>
      </pc:sldChg>
      <pc:sldChg chg="modSp add">
        <pc:chgData name="Ratwani, Shilpa" userId="8a765706-a469-4676-8c96-79590ec33017" providerId="ADAL" clId="{498E2C17-4E7F-4756-9968-B96756CB0EBA}" dt="2020-04-09T02:25:45.209" v="340" actId="14100"/>
        <pc:sldMkLst>
          <pc:docMk/>
          <pc:sldMk cId="4020072810" sldId="1388"/>
        </pc:sldMkLst>
        <pc:spChg chg="mod">
          <ac:chgData name="Ratwani, Shilpa" userId="8a765706-a469-4676-8c96-79590ec33017" providerId="ADAL" clId="{498E2C17-4E7F-4756-9968-B96756CB0EBA}" dt="2020-04-09T02:25:45.209" v="340" actId="14100"/>
          <ac:spMkLst>
            <pc:docMk/>
            <pc:sldMk cId="4020072810" sldId="1388"/>
            <ac:spMk id="5" creationId="{00000000-0000-0000-0000-000000000000}"/>
          </ac:spMkLst>
        </pc:spChg>
        <pc:spChg chg="mod">
          <ac:chgData name="Ratwani, Shilpa" userId="8a765706-a469-4676-8c96-79590ec33017" providerId="ADAL" clId="{498E2C17-4E7F-4756-9968-B96756CB0EBA}" dt="2020-04-09T02:25:25.666" v="337" actId="27636"/>
          <ac:spMkLst>
            <pc:docMk/>
            <pc:sldMk cId="4020072810" sldId="1388"/>
            <ac:spMk id="6" creationId="{00000000-0000-0000-0000-000000000000}"/>
          </ac:spMkLst>
        </pc:spChg>
      </pc:sldChg>
      <pc:sldChg chg="modSp add setBg">
        <pc:chgData name="Ratwani, Shilpa" userId="8a765706-a469-4676-8c96-79590ec33017" providerId="ADAL" clId="{498E2C17-4E7F-4756-9968-B96756CB0EBA}" dt="2020-04-10T02:02:50.216" v="3351" actId="1036"/>
        <pc:sldMkLst>
          <pc:docMk/>
          <pc:sldMk cId="3232333336" sldId="1389"/>
        </pc:sldMkLst>
        <pc:spChg chg="mod">
          <ac:chgData name="Ratwani, Shilpa" userId="8a765706-a469-4676-8c96-79590ec33017" providerId="ADAL" clId="{498E2C17-4E7F-4756-9968-B96756CB0EBA}" dt="2020-04-10T02:02:24.793" v="3328" actId="27636"/>
          <ac:spMkLst>
            <pc:docMk/>
            <pc:sldMk cId="3232333336" sldId="1389"/>
            <ac:spMk id="5" creationId="{00000000-0000-0000-0000-000000000000}"/>
          </ac:spMkLst>
        </pc:spChg>
        <pc:spChg chg="mod">
          <ac:chgData name="Ratwani, Shilpa" userId="8a765706-a469-4676-8c96-79590ec33017" providerId="ADAL" clId="{498E2C17-4E7F-4756-9968-B96756CB0EBA}" dt="2020-04-10T02:02:50.216" v="3351" actId="1036"/>
          <ac:spMkLst>
            <pc:docMk/>
            <pc:sldMk cId="3232333336" sldId="1389"/>
            <ac:spMk id="6" creationId="{00000000-0000-0000-0000-000000000000}"/>
          </ac:spMkLst>
        </pc:spChg>
      </pc:sldChg>
      <pc:sldChg chg="modSp add ord">
        <pc:chgData name="Ratwani, Shilpa" userId="8a765706-a469-4676-8c96-79590ec33017" providerId="ADAL" clId="{498E2C17-4E7F-4756-9968-B96756CB0EBA}" dt="2020-04-10T01:49:04.606" v="3053"/>
        <pc:sldMkLst>
          <pc:docMk/>
          <pc:sldMk cId="3593395229" sldId="1390"/>
        </pc:sldMkLst>
        <pc:spChg chg="mod">
          <ac:chgData name="Ratwani, Shilpa" userId="8a765706-a469-4676-8c96-79590ec33017" providerId="ADAL" clId="{498E2C17-4E7F-4756-9968-B96756CB0EBA}" dt="2020-04-10T01:48:31.343" v="3051"/>
          <ac:spMkLst>
            <pc:docMk/>
            <pc:sldMk cId="3593395229" sldId="1390"/>
            <ac:spMk id="2" creationId="{0963B7F9-4179-4F75-A796-602827DC351A}"/>
          </ac:spMkLst>
        </pc:spChg>
        <pc:spChg chg="mod">
          <ac:chgData name="Ratwani, Shilpa" userId="8a765706-a469-4676-8c96-79590ec33017" providerId="ADAL" clId="{498E2C17-4E7F-4756-9968-B96756CB0EBA}" dt="2020-04-10T01:48:43.747" v="3052"/>
          <ac:spMkLst>
            <pc:docMk/>
            <pc:sldMk cId="3593395229" sldId="1390"/>
            <ac:spMk id="3" creationId="{BAB13FA5-1CFF-4095-BD58-300A5F648718}"/>
          </ac:spMkLst>
        </pc:spChg>
      </pc:sldChg>
      <pc:sldMasterChg chg="delSldLayout">
        <pc:chgData name="Ratwani, Shilpa" userId="8a765706-a469-4676-8c96-79590ec33017" providerId="ADAL" clId="{498E2C17-4E7F-4756-9968-B96756CB0EBA}" dt="2020-04-10T01:33:05.757" v="2825" actId="2696"/>
        <pc:sldMasterMkLst>
          <pc:docMk/>
          <pc:sldMasterMk cId="1910276628" sldId="2147484655"/>
        </pc:sldMasterMkLst>
        <pc:sldLayoutChg chg="del">
          <pc:chgData name="Ratwani, Shilpa" userId="8a765706-a469-4676-8c96-79590ec33017" providerId="ADAL" clId="{498E2C17-4E7F-4756-9968-B96756CB0EBA}" dt="2020-04-09T02:05:53.195" v="123" actId="2696"/>
          <pc:sldLayoutMkLst>
            <pc:docMk/>
            <pc:sldMasterMk cId="1910276628" sldId="2147484655"/>
            <pc:sldLayoutMk cId="3924227521" sldId="2147484662"/>
          </pc:sldLayoutMkLst>
        </pc:sldLayoutChg>
        <pc:sldLayoutChg chg="del">
          <pc:chgData name="Ratwani, Shilpa" userId="8a765706-a469-4676-8c96-79590ec33017" providerId="ADAL" clId="{498E2C17-4E7F-4756-9968-B96756CB0EBA}" dt="2020-04-09T02:05:52.672" v="112" actId="2696"/>
          <pc:sldLayoutMkLst>
            <pc:docMk/>
            <pc:sldMasterMk cId="1910276628" sldId="2147484655"/>
            <pc:sldLayoutMk cId="2515061072" sldId="2147484663"/>
          </pc:sldLayoutMkLst>
        </pc:sldLayoutChg>
        <pc:sldLayoutChg chg="del">
          <pc:chgData name="Ratwani, Shilpa" userId="8a765706-a469-4676-8c96-79590ec33017" providerId="ADAL" clId="{498E2C17-4E7F-4756-9968-B96756CB0EBA}" dt="2020-04-10T01:33:05.757" v="2825" actId="2696"/>
          <pc:sldLayoutMkLst>
            <pc:docMk/>
            <pc:sldMasterMk cId="1910276628" sldId="2147484655"/>
            <pc:sldLayoutMk cId="2730960279" sldId="2147484663"/>
          </pc:sldLayoutMkLst>
        </pc:sldLayoutChg>
        <pc:sldLayoutChg chg="del">
          <pc:chgData name="Ratwani, Shilpa" userId="8a765706-a469-4676-8c96-79590ec33017" providerId="ADAL" clId="{498E2C17-4E7F-4756-9968-B96756CB0EBA}" dt="2020-04-09T02:05:52.200" v="97" actId="2696"/>
          <pc:sldLayoutMkLst>
            <pc:docMk/>
            <pc:sldMasterMk cId="1910276628" sldId="2147484655"/>
            <pc:sldLayoutMk cId="1696781726" sldId="2147484664"/>
          </pc:sldLayoutMkLst>
        </pc:sldLayoutChg>
        <pc:sldLayoutChg chg="del">
          <pc:chgData name="Ratwani, Shilpa" userId="8a765706-a469-4676-8c96-79590ec33017" providerId="ADAL" clId="{498E2C17-4E7F-4756-9968-B96756CB0EBA}" dt="2020-04-09T02:05:52.064" v="91" actId="2696"/>
          <pc:sldLayoutMkLst>
            <pc:docMk/>
            <pc:sldMasterMk cId="1910276628" sldId="2147484655"/>
            <pc:sldLayoutMk cId="2209095001" sldId="2147484665"/>
          </pc:sldLayoutMkLst>
        </pc:sldLayoutChg>
        <pc:sldLayoutChg chg="del">
          <pc:chgData name="Ratwani, Shilpa" userId="8a765706-a469-4676-8c96-79590ec33017" providerId="ADAL" clId="{498E2C17-4E7F-4756-9968-B96756CB0EBA}" dt="2020-04-09T02:05:51.878" v="83" actId="2696"/>
          <pc:sldLayoutMkLst>
            <pc:docMk/>
            <pc:sldMasterMk cId="1910276628" sldId="2147484655"/>
            <pc:sldLayoutMk cId="494803602" sldId="2147484666"/>
          </pc:sldLayoutMkLst>
        </pc:sldLayoutChg>
        <pc:sldLayoutChg chg="del">
          <pc:chgData name="Ratwani, Shilpa" userId="8a765706-a469-4676-8c96-79590ec33017" providerId="ADAL" clId="{498E2C17-4E7F-4756-9968-B96756CB0EBA}" dt="2020-04-09T02:05:51.180" v="57" actId="2696"/>
          <pc:sldLayoutMkLst>
            <pc:docMk/>
            <pc:sldMasterMk cId="1910276628" sldId="2147484655"/>
            <pc:sldLayoutMk cId="1728950353" sldId="2147484667"/>
          </pc:sldLayoutMkLst>
        </pc:sldLayoutChg>
        <pc:sldLayoutChg chg="del">
          <pc:chgData name="Ratwani, Shilpa" userId="8a765706-a469-4676-8c96-79590ec33017" providerId="ADAL" clId="{498E2C17-4E7F-4756-9968-B96756CB0EBA}" dt="2020-04-10T00:54:07.659" v="1517" actId="2696"/>
          <pc:sldLayoutMkLst>
            <pc:docMk/>
            <pc:sldMasterMk cId="1910276628" sldId="2147484655"/>
            <pc:sldLayoutMk cId="2765180461" sldId="2147484667"/>
          </pc:sldLayoutMkLst>
        </pc:sldLayoutChg>
        <pc:sldLayoutChg chg="del">
          <pc:chgData name="Ratwani, Shilpa" userId="8a765706-a469-4676-8c96-79590ec33017" providerId="ADAL" clId="{498E2C17-4E7F-4756-9968-B96756CB0EBA}" dt="2020-04-09T02:05:50.680" v="41" actId="2696"/>
          <pc:sldLayoutMkLst>
            <pc:docMk/>
            <pc:sldMasterMk cId="1910276628" sldId="2147484655"/>
            <pc:sldLayoutMk cId="514893907" sldId="2147484668"/>
          </pc:sldLayoutMkLst>
        </pc:sldLayoutChg>
        <pc:sldLayoutChg chg="del">
          <pc:chgData name="Ratwani, Shilpa" userId="8a765706-a469-4676-8c96-79590ec33017" providerId="ADAL" clId="{498E2C17-4E7F-4756-9968-B96756CB0EBA}" dt="2020-04-10T00:38:24.207" v="1067" actId="2696"/>
          <pc:sldLayoutMkLst>
            <pc:docMk/>
            <pc:sldMasterMk cId="1910276628" sldId="2147484655"/>
            <pc:sldLayoutMk cId="2188011289" sldId="2147484672"/>
          </pc:sldLayoutMkLst>
        </pc:sldLayoutChg>
        <pc:sldLayoutChg chg="del">
          <pc:chgData name="Ratwani, Shilpa" userId="8a765706-a469-4676-8c96-79590ec33017" providerId="ADAL" clId="{498E2C17-4E7F-4756-9968-B96756CB0EBA}" dt="2020-04-10T01:24:58.677" v="2522" actId="2696"/>
          <pc:sldLayoutMkLst>
            <pc:docMk/>
            <pc:sldMasterMk cId="1910276628" sldId="2147484655"/>
            <pc:sldLayoutMk cId="785316691" sldId="214748467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4/11/2020</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777875" y="720725"/>
            <a:ext cx="575945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145"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291"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435"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581"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5725" algn="l" defTabSz="457145" rtl="0" eaLnBrk="1" latinLnBrk="0" hangingPunct="1">
      <a:defRPr sz="1200" kern="1200">
        <a:solidFill>
          <a:schemeClr val="tx1"/>
        </a:solidFill>
        <a:latin typeface="+mn-lt"/>
        <a:ea typeface="+mn-ea"/>
        <a:cs typeface="+mn-cs"/>
      </a:defRPr>
    </a:lvl6pPr>
    <a:lvl7pPr marL="2742870" algn="l" defTabSz="457145" rtl="0" eaLnBrk="1" latinLnBrk="0" hangingPunct="1">
      <a:defRPr sz="1200" kern="1200">
        <a:solidFill>
          <a:schemeClr val="tx1"/>
        </a:solidFill>
        <a:latin typeface="+mn-lt"/>
        <a:ea typeface="+mn-ea"/>
        <a:cs typeface="+mn-cs"/>
      </a:defRPr>
    </a:lvl7pPr>
    <a:lvl8pPr marL="3200016" algn="l" defTabSz="457145" rtl="0" eaLnBrk="1" latinLnBrk="0" hangingPunct="1">
      <a:defRPr sz="1200" kern="1200">
        <a:solidFill>
          <a:schemeClr val="tx1"/>
        </a:solidFill>
        <a:latin typeface="+mn-lt"/>
        <a:ea typeface="+mn-ea"/>
        <a:cs typeface="+mn-cs"/>
      </a:defRPr>
    </a:lvl8pPr>
    <a:lvl9pPr marL="3657162" algn="l" defTabSz="4571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18</a:t>
            </a:fld>
            <a:endParaRPr lang="en-US"/>
          </a:p>
        </p:txBody>
      </p:sp>
    </p:spTree>
    <p:extLst>
      <p:ext uri="{BB962C8B-B14F-4D97-AF65-F5344CB8AC3E}">
        <p14:creationId xmlns:p14="http://schemas.microsoft.com/office/powerpoint/2010/main" val="1152953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CCA093-4890-4B46-98EB-711D340FBB2C}" type="slidenum">
              <a:rPr lang="en-US" smtClean="0">
                <a:solidFill>
                  <a:prstClr val="black"/>
                </a:solidFill>
              </a:rPr>
              <a:pPr/>
              <a:t>33</a:t>
            </a:fld>
            <a:endParaRPr 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A61E296-9532-40C3-9174-581AD2B7748B}" type="slidenum">
              <a:rPr lang="en-US" smtClean="0"/>
              <a:pPr/>
              <a:t>64</a:t>
            </a:fld>
            <a:endParaRPr lang="en-US" dirty="0"/>
          </a:p>
        </p:txBody>
      </p:sp>
    </p:spTree>
    <p:extLst>
      <p:ext uri="{BB962C8B-B14F-4D97-AF65-F5344CB8AC3E}">
        <p14:creationId xmlns:p14="http://schemas.microsoft.com/office/powerpoint/2010/main" val="1638521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A61E296-9532-40C3-9174-581AD2B7748B}" type="slidenum">
              <a:rPr lang="en-US" smtClean="0"/>
              <a:pPr/>
              <a:t>65</a:t>
            </a:fld>
            <a:endParaRPr lang="en-US" dirty="0"/>
          </a:p>
        </p:txBody>
      </p:sp>
    </p:spTree>
    <p:extLst>
      <p:ext uri="{BB962C8B-B14F-4D97-AF65-F5344CB8AC3E}">
        <p14:creationId xmlns:p14="http://schemas.microsoft.com/office/powerpoint/2010/main" val="3559018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A61E296-9532-40C3-9174-581AD2B7748B}" type="slidenum">
              <a:rPr lang="en-US" smtClean="0"/>
              <a:pPr/>
              <a:t>66</a:t>
            </a:fld>
            <a:endParaRPr lang="en-US" dirty="0"/>
          </a:p>
        </p:txBody>
      </p:sp>
    </p:spTree>
    <p:extLst>
      <p:ext uri="{BB962C8B-B14F-4D97-AF65-F5344CB8AC3E}">
        <p14:creationId xmlns:p14="http://schemas.microsoft.com/office/powerpoint/2010/main" val="3873964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A61E296-9532-40C3-9174-581AD2B7748B}" type="slidenum">
              <a:rPr lang="en-US" smtClean="0"/>
              <a:pPr/>
              <a:t>67</a:t>
            </a:fld>
            <a:endParaRPr lang="en-US" dirty="0"/>
          </a:p>
        </p:txBody>
      </p:sp>
    </p:spTree>
    <p:extLst>
      <p:ext uri="{BB962C8B-B14F-4D97-AF65-F5344CB8AC3E}">
        <p14:creationId xmlns:p14="http://schemas.microsoft.com/office/powerpoint/2010/main" val="2921993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A61E296-9532-40C3-9174-581AD2B7748B}" type="slidenum">
              <a:rPr lang="en-US" smtClean="0"/>
              <a:pPr/>
              <a:t>68</a:t>
            </a:fld>
            <a:endParaRPr lang="en-US" dirty="0"/>
          </a:p>
        </p:txBody>
      </p:sp>
    </p:spTree>
    <p:extLst>
      <p:ext uri="{BB962C8B-B14F-4D97-AF65-F5344CB8AC3E}">
        <p14:creationId xmlns:p14="http://schemas.microsoft.com/office/powerpoint/2010/main" val="3934622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A359D27-A935-41EB-B7DA-2E6D86DBDF79}" type="slidenum">
              <a:rPr lang="ko-KR" altLang="en-US" smtClean="0"/>
              <a:t>101</a:t>
            </a:fld>
            <a:endParaRPr lang="ko-KR" altLang="en-US"/>
          </a:p>
        </p:txBody>
      </p:sp>
    </p:spTree>
    <p:extLst>
      <p:ext uri="{BB962C8B-B14F-4D97-AF65-F5344CB8AC3E}">
        <p14:creationId xmlns:p14="http://schemas.microsoft.com/office/powerpoint/2010/main" val="1238525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A359D27-A935-41EB-B7DA-2E6D86DBDF79}" type="slidenum">
              <a:rPr lang="ko-KR" altLang="en-US" smtClean="0"/>
              <a:t>109</a:t>
            </a:fld>
            <a:endParaRPr lang="ko-KR" altLang="en-US"/>
          </a:p>
        </p:txBody>
      </p:sp>
    </p:spTree>
    <p:extLst>
      <p:ext uri="{BB962C8B-B14F-4D97-AF65-F5344CB8AC3E}">
        <p14:creationId xmlns:p14="http://schemas.microsoft.com/office/powerpoint/2010/main" val="2162795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구조화된 </a:t>
            </a:r>
            <a:r>
              <a:rPr lang="en-US" altLang="ko-KR" dirty="0"/>
              <a:t>JSON </a:t>
            </a:r>
            <a:r>
              <a:rPr lang="ko-KR" altLang="en-US" dirty="0"/>
              <a:t>형태의 요법 정보를 활용하여 기존 </a:t>
            </a:r>
            <a:r>
              <a:rPr lang="en-US" altLang="ko-KR" dirty="0"/>
              <a:t>CDM</a:t>
            </a:r>
            <a:r>
              <a:rPr lang="ko-KR" altLang="en-US" dirty="0"/>
              <a:t>내에 존재하는 단일 약물 기록으로 부터 항암 요법 단위의 </a:t>
            </a:r>
            <a:r>
              <a:rPr lang="en-US" altLang="ko-KR" dirty="0"/>
              <a:t>record</a:t>
            </a:r>
            <a:r>
              <a:rPr lang="ko-KR" altLang="en-US" dirty="0"/>
              <a:t>를 생성하여 </a:t>
            </a:r>
            <a:r>
              <a:rPr lang="en-US" altLang="ko-KR" dirty="0"/>
              <a:t>Oncology CDM</a:t>
            </a:r>
            <a:r>
              <a:rPr lang="ko-KR" altLang="en-US" dirty="0"/>
              <a:t>에서 제안하는 </a:t>
            </a:r>
            <a:r>
              <a:rPr lang="en-US" altLang="ko-KR" dirty="0"/>
              <a:t>episode </a:t>
            </a:r>
            <a:r>
              <a:rPr lang="ko-KR" altLang="en-US" dirty="0"/>
              <a:t>테이블 형태로 생성해주는 알고리즘을 개발하였다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BA359D27-A935-41EB-B7DA-2E6D86DBDF79}" type="slidenum">
              <a:rPr lang="ko-KR" altLang="en-US" smtClean="0"/>
              <a:t>111</a:t>
            </a:fld>
            <a:endParaRPr lang="ko-KR" altLang="en-US"/>
          </a:p>
        </p:txBody>
      </p:sp>
    </p:spTree>
    <p:extLst>
      <p:ext uri="{BB962C8B-B14F-4D97-AF65-F5344CB8AC3E}">
        <p14:creationId xmlns:p14="http://schemas.microsoft.com/office/powerpoint/2010/main" val="237751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E063EE6-9C5C-E94C-AEBB-D7DCE2D5C925}" type="slidenum">
              <a:rPr lang="nb-NO" smtClean="0"/>
              <a:t>140</a:t>
            </a:fld>
            <a:endParaRPr lang="nb-NO"/>
          </a:p>
        </p:txBody>
      </p:sp>
    </p:spTree>
    <p:extLst>
      <p:ext uri="{BB962C8B-B14F-4D97-AF65-F5344CB8AC3E}">
        <p14:creationId xmlns:p14="http://schemas.microsoft.com/office/powerpoint/2010/main" val="124254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pPr marL="457200" indent="-457200" algn="l">
              <a:buFont typeface="Arial" pitchFamily="34" charset="0"/>
              <a:buChar char="•"/>
            </a:pPr>
            <a:r>
              <a:rPr lang="en-US" sz="1200" b="1" dirty="0">
                <a:solidFill>
                  <a:schemeClr val="accent1">
                    <a:lumMod val="50000"/>
                  </a:schemeClr>
                </a:solidFill>
              </a:rPr>
              <a:t>In a typical observational study, the definition of the study population (cohort), exposures and outcomes are usually based on diagnostic codes in addition to drug exposures, procedure occurrences or lab measurements. </a:t>
            </a:r>
          </a:p>
          <a:p>
            <a:pPr marL="457200" indent="-457200" algn="l">
              <a:buFont typeface="Arial" pitchFamily="34" charset="0"/>
              <a:buChar char="•"/>
            </a:pPr>
            <a:r>
              <a:rPr lang="en-US" sz="1200" b="1" dirty="0">
                <a:solidFill>
                  <a:schemeClr val="accent1">
                    <a:lumMod val="50000"/>
                  </a:schemeClr>
                </a:solidFill>
              </a:rPr>
              <a:t>For cancer studies, this information is typically not sufficient, as more details are required for the proper identification of the study population, treatment and subsequent outcomes.</a:t>
            </a:r>
          </a:p>
          <a:p>
            <a:pPr marL="457200" indent="-457200" algn="l">
              <a:buFont typeface="Arial" pitchFamily="34" charset="0"/>
              <a:buChar char="•"/>
            </a:pPr>
            <a:endParaRPr lang="en-US" sz="1200" b="1" dirty="0">
              <a:solidFill>
                <a:schemeClr val="accent1">
                  <a:lumMod val="50000"/>
                </a:schemeClr>
              </a:solidFill>
            </a:endParaRPr>
          </a:p>
          <a:p>
            <a:pPr marL="457200" indent="-457200" algn="l">
              <a:buFont typeface="Arial" pitchFamily="34" charset="0"/>
              <a:buChar char="•"/>
            </a:pPr>
            <a:r>
              <a:rPr lang="en-US" sz="1200" b="1" dirty="0">
                <a:solidFill>
                  <a:schemeClr val="accent1">
                    <a:lumMod val="50000"/>
                  </a:schemeClr>
                </a:solidFill>
              </a:rPr>
              <a:t>Appropriate characterization of cancer requires details such as anatomical site, morphology, local penetration, affected lymph nodes, metastatic spread, biomarkers, and disease staging and grading. In typical observational data sources, this necessary level of detail is not regularly present. </a:t>
            </a:r>
          </a:p>
        </p:txBody>
      </p:sp>
      <p:sp>
        <p:nvSpPr>
          <p:cNvPr id="4" name="Slide Number Placeholder 3"/>
          <p:cNvSpPr>
            <a:spLocks noGrp="1"/>
          </p:cNvSpPr>
          <p:nvPr>
            <p:ph type="sldNum" sz="quarter" idx="5"/>
          </p:nvPr>
        </p:nvSpPr>
        <p:spPr/>
        <p:txBody>
          <a:bodyPr/>
          <a:lstStyle/>
          <a:p>
            <a:fld id="{CEFA16CB-AEBE-4616-A0C2-923B64A8254D}" type="slidenum">
              <a:rPr lang="en-US" smtClean="0"/>
              <a:pPr/>
              <a:t>20</a:t>
            </a:fld>
            <a:endParaRPr lang="en-US"/>
          </a:p>
        </p:txBody>
      </p:sp>
    </p:spTree>
    <p:extLst>
      <p:ext uri="{BB962C8B-B14F-4D97-AF65-F5344CB8AC3E}">
        <p14:creationId xmlns:p14="http://schemas.microsoft.com/office/powerpoint/2010/main" val="3563982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146</a:t>
            </a:fld>
            <a:endParaRPr lang="en-US"/>
          </a:p>
        </p:txBody>
      </p:sp>
    </p:spTree>
    <p:extLst>
      <p:ext uri="{BB962C8B-B14F-4D97-AF65-F5344CB8AC3E}">
        <p14:creationId xmlns:p14="http://schemas.microsoft.com/office/powerpoint/2010/main" val="348978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CE063EE6-9C5C-E94C-AEBB-D7DCE2D5C925}" type="slidenum">
              <a:rPr lang="nb-NO" smtClean="0"/>
              <a:t>147</a:t>
            </a:fld>
            <a:endParaRPr lang="nb-NO"/>
          </a:p>
        </p:txBody>
      </p:sp>
    </p:spTree>
    <p:extLst>
      <p:ext uri="{BB962C8B-B14F-4D97-AF65-F5344CB8AC3E}">
        <p14:creationId xmlns:p14="http://schemas.microsoft.com/office/powerpoint/2010/main" val="460638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CE063EE6-9C5C-E94C-AEBB-D7DCE2D5C925}" type="slidenum">
              <a:rPr lang="nb-NO" smtClean="0"/>
              <a:t>148</a:t>
            </a:fld>
            <a:endParaRPr lang="nb-NO"/>
          </a:p>
        </p:txBody>
      </p:sp>
    </p:spTree>
    <p:extLst>
      <p:ext uri="{BB962C8B-B14F-4D97-AF65-F5344CB8AC3E}">
        <p14:creationId xmlns:p14="http://schemas.microsoft.com/office/powerpoint/2010/main" val="294056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20688" y="744538"/>
            <a:ext cx="5956300" cy="3722687"/>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049B46B4-AD66-4390-9C6B-EBAD2D34489B}" type="slidenum">
              <a:rPr lang="nl-NL" smtClean="0"/>
              <a:pPr/>
              <a:t>153</a:t>
            </a:fld>
            <a:endParaRPr lang="nl-NL"/>
          </a:p>
        </p:txBody>
      </p:sp>
    </p:spTree>
    <p:extLst>
      <p:ext uri="{BB962C8B-B14F-4D97-AF65-F5344CB8AC3E}">
        <p14:creationId xmlns:p14="http://schemas.microsoft.com/office/powerpoint/2010/main" val="2131877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(Check at the end if consistent)</a:t>
            </a:r>
          </a:p>
          <a:p>
            <a:pPr marL="171450" indent="-171450">
              <a:buFontTx/>
              <a:buChar char="-"/>
            </a:pPr>
            <a:r>
              <a:rPr lang="en-US" dirty="0"/>
              <a:t>30 min presentation</a:t>
            </a:r>
          </a:p>
          <a:p>
            <a:pPr marL="171450" indent="-171450">
              <a:buFontTx/>
              <a:buChar char="-"/>
            </a:pPr>
            <a:r>
              <a:rPr lang="en-US" dirty="0"/>
              <a:t>Add animations</a:t>
            </a:r>
          </a:p>
          <a:p>
            <a:pPr marL="171450" indent="-171450">
              <a:buFontTx/>
              <a:buChar char="-"/>
            </a:pPr>
            <a:r>
              <a:rPr lang="en-US" dirty="0"/>
              <a:t>(Consider adding Hans’s slide, with maybe slightly less info (more detailed data flow highlighting also how much we do </a:t>
            </a:r>
            <a:r>
              <a:rPr lang="en-US" dirty="0" err="1"/>
              <a:t>afterwords</a:t>
            </a:r>
            <a:r>
              <a:rPr lang="en-US" dirty="0"/>
              <a:t>)</a:t>
            </a:r>
          </a:p>
          <a:p>
            <a:pPr marL="171450" indent="-171450">
              <a:buFontTx/>
              <a:buChar char="-"/>
            </a:pPr>
            <a:r>
              <a:rPr lang="en-US" dirty="0"/>
              <a:t>(Consider showing the excel with the cancer types along with the link)</a:t>
            </a:r>
          </a:p>
        </p:txBody>
      </p:sp>
      <p:sp>
        <p:nvSpPr>
          <p:cNvPr id="4" name="Slide Number Placeholder 3"/>
          <p:cNvSpPr>
            <a:spLocks noGrp="1"/>
          </p:cNvSpPr>
          <p:nvPr>
            <p:ph type="sldNum" sz="quarter" idx="5"/>
          </p:nvPr>
        </p:nvSpPr>
        <p:spPr/>
        <p:txBody>
          <a:bodyPr/>
          <a:lstStyle/>
          <a:p>
            <a:fld id="{049B46B4-AD66-4390-9C6B-EBAD2D34489B}" type="slidenum">
              <a:rPr lang="nl-NL" smtClean="0"/>
              <a:pPr/>
              <a:t>154</a:t>
            </a:fld>
            <a:endParaRPr lang="nl-NL"/>
          </a:p>
        </p:txBody>
      </p:sp>
    </p:spTree>
    <p:extLst>
      <p:ext uri="{BB962C8B-B14F-4D97-AF65-F5344CB8AC3E}">
        <p14:creationId xmlns:p14="http://schemas.microsoft.com/office/powerpoint/2010/main" val="276541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nl-NL" sz="1200" dirty="0">
              <a:highlight>
                <a:srgbClr val="FFFF00"/>
              </a:highlight>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049B46B4-AD66-4390-9C6B-EBAD2D34489B}" type="slidenum">
              <a:rPr lang="nl-NL" smtClean="0"/>
              <a:pPr/>
              <a:t>155</a:t>
            </a:fld>
            <a:endParaRPr lang="nl-NL"/>
          </a:p>
        </p:txBody>
      </p:sp>
    </p:spTree>
    <p:extLst>
      <p:ext uri="{BB962C8B-B14F-4D97-AF65-F5344CB8AC3E}">
        <p14:creationId xmlns:p14="http://schemas.microsoft.com/office/powerpoint/2010/main" val="2015756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 Is RANK at the correct point ? Where are PROMS and municipality records inserted?</a:t>
            </a:r>
          </a:p>
        </p:txBody>
      </p:sp>
      <p:sp>
        <p:nvSpPr>
          <p:cNvPr id="4" name="Slide Number Placeholder 3"/>
          <p:cNvSpPr>
            <a:spLocks noGrp="1"/>
          </p:cNvSpPr>
          <p:nvPr>
            <p:ph type="sldNum" sz="quarter" idx="5"/>
          </p:nvPr>
        </p:nvSpPr>
        <p:spPr/>
        <p:txBody>
          <a:bodyPr/>
          <a:lstStyle/>
          <a:p>
            <a:fld id="{049B46B4-AD66-4390-9C6B-EBAD2D34489B}" type="slidenum">
              <a:rPr lang="nl-NL" smtClean="0"/>
              <a:pPr/>
              <a:t>156</a:t>
            </a:fld>
            <a:endParaRPr lang="nl-NL"/>
          </a:p>
        </p:txBody>
      </p:sp>
    </p:spTree>
    <p:extLst>
      <p:ext uri="{BB962C8B-B14F-4D97-AF65-F5344CB8AC3E}">
        <p14:creationId xmlns:p14="http://schemas.microsoft.com/office/powerpoint/2010/main" val="78295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9B46B4-AD66-4390-9C6B-EBAD2D34489B}" type="slidenum">
              <a:rPr lang="nl-NL" smtClean="0"/>
              <a:pPr/>
              <a:t>158</a:t>
            </a:fld>
            <a:endParaRPr lang="nl-NL"/>
          </a:p>
        </p:txBody>
      </p:sp>
    </p:spTree>
    <p:extLst>
      <p:ext uri="{BB962C8B-B14F-4D97-AF65-F5344CB8AC3E}">
        <p14:creationId xmlns:p14="http://schemas.microsoft.com/office/powerpoint/2010/main" val="978556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9B46B4-AD66-4390-9C6B-EBAD2D34489B}" type="slidenum">
              <a:rPr lang="nl-NL" smtClean="0"/>
              <a:pPr/>
              <a:t>159</a:t>
            </a:fld>
            <a:endParaRPr lang="nl-NL"/>
          </a:p>
        </p:txBody>
      </p:sp>
    </p:spTree>
    <p:extLst>
      <p:ext uri="{BB962C8B-B14F-4D97-AF65-F5344CB8AC3E}">
        <p14:creationId xmlns:p14="http://schemas.microsoft.com/office/powerpoint/2010/main" val="3485025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9B46B4-AD66-4390-9C6B-EBAD2D34489B}" type="slidenum">
              <a:rPr lang="nl-NL" smtClean="0"/>
              <a:pPr/>
              <a:t>160</a:t>
            </a:fld>
            <a:endParaRPr lang="nl-NL"/>
          </a:p>
        </p:txBody>
      </p:sp>
    </p:spTree>
    <p:extLst>
      <p:ext uri="{BB962C8B-B14F-4D97-AF65-F5344CB8AC3E}">
        <p14:creationId xmlns:p14="http://schemas.microsoft.com/office/powerpoint/2010/main" val="228504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pPr marL="457200" indent="-457200" algn="l">
              <a:buFont typeface="Arial" pitchFamily="34" charset="0"/>
              <a:buChar char="•"/>
            </a:pPr>
            <a:endParaRPr lang="en-US" sz="1200" b="1"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21</a:t>
            </a:fld>
            <a:endParaRPr lang="en-US"/>
          </a:p>
        </p:txBody>
      </p:sp>
    </p:spTree>
    <p:extLst>
      <p:ext uri="{BB962C8B-B14F-4D97-AF65-F5344CB8AC3E}">
        <p14:creationId xmlns:p14="http://schemas.microsoft.com/office/powerpoint/2010/main" val="4079338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NL" dirty="0"/>
          </a:p>
        </p:txBody>
      </p:sp>
      <p:sp>
        <p:nvSpPr>
          <p:cNvPr id="4" name="Slide Number Placeholder 3"/>
          <p:cNvSpPr>
            <a:spLocks noGrp="1"/>
          </p:cNvSpPr>
          <p:nvPr>
            <p:ph type="sldNum" sz="quarter" idx="5"/>
          </p:nvPr>
        </p:nvSpPr>
        <p:spPr/>
        <p:txBody>
          <a:bodyPr/>
          <a:lstStyle/>
          <a:p>
            <a:fld id="{049B46B4-AD66-4390-9C6B-EBAD2D34489B}" type="slidenum">
              <a:rPr lang="nl-NL" smtClean="0"/>
              <a:pPr/>
              <a:t>161</a:t>
            </a:fld>
            <a:endParaRPr lang="nl-NL"/>
          </a:p>
        </p:txBody>
      </p:sp>
    </p:spTree>
    <p:extLst>
      <p:ext uri="{BB962C8B-B14F-4D97-AF65-F5344CB8AC3E}">
        <p14:creationId xmlns:p14="http://schemas.microsoft.com/office/powerpoint/2010/main" val="1334149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9B46B4-AD66-4390-9C6B-EBAD2D34489B}" type="slidenum">
              <a:rPr lang="nl-NL" smtClean="0"/>
              <a:pPr/>
              <a:t>162</a:t>
            </a:fld>
            <a:endParaRPr lang="nl-NL"/>
          </a:p>
        </p:txBody>
      </p:sp>
    </p:spTree>
    <p:extLst>
      <p:ext uri="{BB962C8B-B14F-4D97-AF65-F5344CB8AC3E}">
        <p14:creationId xmlns:p14="http://schemas.microsoft.com/office/powerpoint/2010/main" val="379785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r>
              <a:rPr lang="en-US" b="1" dirty="0"/>
              <a:t>Abstraction Challenge</a:t>
            </a:r>
          </a:p>
          <a:p>
            <a:pPr marL="457200" indent="-457200">
              <a:buFont typeface="Arial" pitchFamily="34" charset="0"/>
              <a:buChar char="•"/>
            </a:pPr>
            <a:r>
              <a:rPr lang="en-US" sz="1200" b="1" dirty="0">
                <a:solidFill>
                  <a:schemeClr val="accent1">
                    <a:lumMod val="50000"/>
                  </a:schemeClr>
                </a:solidFill>
              </a:rPr>
              <a:t>Additionally, clinically relevant information on disease, treatment and outcomes that appropriately reflects a patient’s journey including information on the time of diagnosis, response to treatments, time to treatment failure, disease progression, recurrence and (disease-free and overall) survival requires data abstraction and is rarely available in the source data and has not been traditionally supported in </a:t>
            </a:r>
            <a:r>
              <a:rPr lang="en-US" sz="1200" b="1" dirty="0" err="1">
                <a:solidFill>
                  <a:schemeClr val="accent1">
                    <a:lumMod val="50000"/>
                  </a:schemeClr>
                </a:solidFill>
              </a:rPr>
              <a:t>OMOP</a:t>
            </a:r>
            <a:r>
              <a:rPr lang="en-US" sz="1200" b="1" dirty="0">
                <a:solidFill>
                  <a:schemeClr val="accent1">
                    <a:lumMod val="50000"/>
                  </a:schemeClr>
                </a:solidFill>
              </a:rPr>
              <a:t> </a:t>
            </a:r>
            <a:r>
              <a:rPr lang="en-US" sz="1200" b="1" dirty="0" err="1">
                <a:solidFill>
                  <a:schemeClr val="accent1">
                    <a:lumMod val="50000"/>
                  </a:schemeClr>
                </a:solidFill>
              </a:rPr>
              <a:t>CDM</a:t>
            </a:r>
            <a:r>
              <a:rPr lang="en-US" sz="1200" b="1" dirty="0">
                <a:solidFill>
                  <a:schemeClr val="accent1">
                    <a:lumMod val="50000"/>
                  </a:schemeClr>
                </a:solidFill>
              </a:rPr>
              <a:t>.</a:t>
            </a:r>
          </a:p>
        </p:txBody>
      </p:sp>
      <p:sp>
        <p:nvSpPr>
          <p:cNvPr id="4" name="Slide Number Placeholder 3"/>
          <p:cNvSpPr>
            <a:spLocks noGrp="1"/>
          </p:cNvSpPr>
          <p:nvPr>
            <p:ph type="sldNum" sz="quarter" idx="5"/>
          </p:nvPr>
        </p:nvSpPr>
        <p:spPr/>
        <p:txBody>
          <a:bodyPr/>
          <a:lstStyle/>
          <a:p>
            <a:fld id="{CEFA16CB-AEBE-4616-A0C2-923B64A8254D}" type="slidenum">
              <a:rPr lang="en-US" smtClean="0"/>
              <a:pPr/>
              <a:t>22</a:t>
            </a:fld>
            <a:endParaRPr lang="en-US"/>
          </a:p>
        </p:txBody>
      </p:sp>
    </p:spTree>
    <p:extLst>
      <p:ext uri="{BB962C8B-B14F-4D97-AF65-F5344CB8AC3E}">
        <p14:creationId xmlns:p14="http://schemas.microsoft.com/office/powerpoint/2010/main" val="2552054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pPr marL="457200" indent="-457200" algn="l">
              <a:buFont typeface="Arial" pitchFamily="34" charset="0"/>
              <a:buChar char="•"/>
            </a:pPr>
            <a:endParaRPr lang="en-US" sz="1200" b="1"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23</a:t>
            </a:fld>
            <a:endParaRPr lang="en-US"/>
          </a:p>
        </p:txBody>
      </p:sp>
    </p:spTree>
    <p:extLst>
      <p:ext uri="{BB962C8B-B14F-4D97-AF65-F5344CB8AC3E}">
        <p14:creationId xmlns:p14="http://schemas.microsoft.com/office/powerpoint/2010/main" val="1452755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pPr marL="457200" indent="-457200" algn="l">
              <a:buFont typeface="Arial" pitchFamily="34" charset="0"/>
              <a:buChar char="•"/>
            </a:pPr>
            <a:endParaRPr lang="en-US" sz="1200" b="1"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24</a:t>
            </a:fld>
            <a:endParaRPr lang="en-US"/>
          </a:p>
        </p:txBody>
      </p:sp>
    </p:spTree>
    <p:extLst>
      <p:ext uri="{BB962C8B-B14F-4D97-AF65-F5344CB8AC3E}">
        <p14:creationId xmlns:p14="http://schemas.microsoft.com/office/powerpoint/2010/main" val="2439500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lstStyle/>
          <a:p>
            <a:pPr marL="457200" indent="-457200" algn="ctr">
              <a:buFont typeface="Arial" pitchFamily="34" charset="0"/>
              <a:buChar char="•"/>
            </a:pPr>
            <a:r>
              <a:rPr lang="en-US" sz="1200" b="1" dirty="0">
                <a:solidFill>
                  <a:schemeClr val="accent1">
                    <a:lumMod val="50000"/>
                  </a:schemeClr>
                </a:solidFill>
              </a:rPr>
              <a:t>The extension has been tested in </a:t>
            </a:r>
            <a:r>
              <a:rPr lang="en-US" sz="1200" b="1" dirty="0" err="1">
                <a:solidFill>
                  <a:schemeClr val="accent1">
                    <a:lumMod val="50000"/>
                  </a:schemeClr>
                </a:solidFill>
              </a:rPr>
              <a:t>EHR</a:t>
            </a:r>
            <a:r>
              <a:rPr lang="en-US" sz="1200" b="1" dirty="0">
                <a:solidFill>
                  <a:schemeClr val="accent1">
                    <a:lumMod val="50000"/>
                  </a:schemeClr>
                </a:solidFill>
              </a:rPr>
              <a:t> and Cancer Registry data against a number of typical use cases.</a:t>
            </a:r>
            <a:endParaRPr lang="en-US" sz="1100" dirty="0">
              <a:solidFill>
                <a:schemeClr val="tx2"/>
              </a:solidFill>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25</a:t>
            </a:fld>
            <a:endParaRPr lang="en-US"/>
          </a:p>
        </p:txBody>
      </p:sp>
    </p:spTree>
    <p:extLst>
      <p:ext uri="{BB962C8B-B14F-4D97-AF65-F5344CB8AC3E}">
        <p14:creationId xmlns:p14="http://schemas.microsoft.com/office/powerpoint/2010/main" val="223664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a:t>
            </a:r>
            <a:r>
              <a:rPr lang="en-US" dirty="0" err="1"/>
              <a:t>ICD</a:t>
            </a:r>
            <a:r>
              <a:rPr lang="en-US" dirty="0"/>
              <a:t>-O and mapped to </a:t>
            </a:r>
            <a:r>
              <a:rPr lang="en-US" dirty="0" err="1"/>
              <a:t>SNOMED</a:t>
            </a:r>
            <a:r>
              <a:rPr lang="en-US" dirty="0"/>
              <a:t>, </a:t>
            </a:r>
            <a:r>
              <a:rPr lang="en-US" dirty="0" err="1"/>
              <a:t>NAACCR</a:t>
            </a:r>
            <a:r>
              <a:rPr lang="en-US" dirty="0"/>
              <a:t>, </a:t>
            </a:r>
          </a:p>
        </p:txBody>
      </p:sp>
      <p:sp>
        <p:nvSpPr>
          <p:cNvPr id="4" name="Slide Number Placeholder 3"/>
          <p:cNvSpPr>
            <a:spLocks noGrp="1"/>
          </p:cNvSpPr>
          <p:nvPr>
            <p:ph type="sldNum" sz="quarter" idx="10"/>
          </p:nvPr>
        </p:nvSpPr>
        <p:spPr/>
        <p:txBody>
          <a:bodyPr/>
          <a:lstStyle/>
          <a:p>
            <a:fld id="{CEFA16CB-AEBE-4616-A0C2-923B64A8254D}" type="slidenum">
              <a:rPr lang="en-US" smtClean="0"/>
              <a:pPr/>
              <a:t>26</a:t>
            </a:fld>
            <a:endParaRPr lang="en-US"/>
          </a:p>
        </p:txBody>
      </p:sp>
    </p:spTree>
    <p:extLst>
      <p:ext uri="{BB962C8B-B14F-4D97-AF65-F5344CB8AC3E}">
        <p14:creationId xmlns:p14="http://schemas.microsoft.com/office/powerpoint/2010/main" val="977236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20725"/>
            <a:ext cx="5759450" cy="3600450"/>
          </a:xfrm>
        </p:spPr>
      </p:sp>
      <p:sp>
        <p:nvSpPr>
          <p:cNvPr id="3" name="Notes Placeholder 2"/>
          <p:cNvSpPr>
            <a:spLocks noGrp="1"/>
          </p:cNvSpPr>
          <p:nvPr>
            <p:ph type="body" idx="1"/>
          </p:nvPr>
        </p:nvSpPr>
        <p:spPr/>
        <p:txBody>
          <a:bodyPr>
            <a:normAutofit/>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31</a:t>
            </a:fld>
            <a:endParaRPr lang="en-US"/>
          </a:p>
        </p:txBody>
      </p:sp>
    </p:spTree>
    <p:extLst>
      <p:ext uri="{BB962C8B-B14F-4D97-AF65-F5344CB8AC3E}">
        <p14:creationId xmlns:p14="http://schemas.microsoft.com/office/powerpoint/2010/main" val="3003108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1775355"/>
            <a:ext cx="6096000" cy="1463146"/>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2362200" y="3365500"/>
            <a:ext cx="6096000" cy="1460500"/>
          </a:xfrm>
        </p:spPr>
        <p:txBody>
          <a:bodyPr>
            <a:normAutofit/>
          </a:bodyPr>
          <a:lstStyle>
            <a:lvl1pPr marL="0" indent="0" algn="ctr">
              <a:buNone/>
              <a:defRPr sz="2800">
                <a:solidFill>
                  <a:srgbClr val="153153"/>
                </a:solidFill>
              </a:defRPr>
            </a:lvl1pPr>
            <a:lvl2pPr marL="457145" indent="0" algn="ctr">
              <a:buNone/>
              <a:defRPr>
                <a:solidFill>
                  <a:schemeClr val="tx1">
                    <a:tint val="75000"/>
                  </a:schemeClr>
                </a:solidFill>
              </a:defRPr>
            </a:lvl2pPr>
            <a:lvl3pPr marL="914291"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5" indent="0" algn="ctr">
              <a:buNone/>
              <a:defRPr>
                <a:solidFill>
                  <a:schemeClr val="tx1">
                    <a:tint val="75000"/>
                  </a:schemeClr>
                </a:solidFill>
              </a:defRPr>
            </a:lvl6pPr>
            <a:lvl7pPr marL="2742870" indent="0" algn="ctr">
              <a:buNone/>
              <a:defRPr>
                <a:solidFill>
                  <a:schemeClr val="tx1">
                    <a:tint val="75000"/>
                  </a:schemeClr>
                </a:solidFill>
              </a:defRPr>
            </a:lvl7pPr>
            <a:lvl8pPr marL="3200016" indent="0" algn="ctr">
              <a:buNone/>
              <a:defRPr>
                <a:solidFill>
                  <a:schemeClr val="tx1">
                    <a:tint val="75000"/>
                  </a:schemeClr>
                </a:solidFill>
              </a:defRPr>
            </a:lvl8pPr>
            <a:lvl9pPr marL="3657162" indent="0" algn="ctr">
              <a:buNone/>
              <a:defRPr>
                <a:solidFill>
                  <a:schemeClr val="tx1">
                    <a:tint val="75000"/>
                  </a:schemeClr>
                </a:solidFill>
              </a:defRPr>
            </a:lvl9pPr>
          </a:lstStyle>
          <a:p>
            <a:r>
              <a:rPr lang="en-US" dirty="0"/>
              <a:t>Click to edit Master subtitle style</a:t>
            </a:r>
          </a:p>
        </p:txBody>
      </p:sp>
      <p:pic>
        <p:nvPicPr>
          <p:cNvPr id="1027" name="Picture 3" descr="C:\Users\pryan4\Downloads\want-impact-public-health-help-shape-journey-ahead\OHDSI logo with text - vertical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600" y="1562813"/>
            <a:ext cx="2682875" cy="26916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spTree>
    <p:extLst>
      <p:ext uri="{BB962C8B-B14F-4D97-AF65-F5344CB8AC3E}">
        <p14:creationId xmlns:p14="http://schemas.microsoft.com/office/powerpoint/2010/main" val="132533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4437983" y="5417344"/>
            <a:ext cx="259104" cy="223242"/>
          </a:xfrm>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325012724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ver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571" y="376878"/>
            <a:ext cx="1721358" cy="520338"/>
          </a:xfrm>
          <a:prstGeom prst="rect">
            <a:avLst/>
          </a:prstGeom>
        </p:spPr>
      </p:pic>
      <p:sp>
        <p:nvSpPr>
          <p:cNvPr id="12" name="Rectangle 58"/>
          <p:cNvSpPr>
            <a:spLocks noChangeArrowheads="1"/>
          </p:cNvSpPr>
          <p:nvPr/>
        </p:nvSpPr>
        <p:spPr bwMode="gray">
          <a:xfrm>
            <a:off x="578514" y="644490"/>
            <a:ext cx="5808026" cy="146467"/>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sp>
        <p:nvSpPr>
          <p:cNvPr id="22" name="Text Placeholder 21"/>
          <p:cNvSpPr>
            <a:spLocks noGrp="1"/>
          </p:cNvSpPr>
          <p:nvPr>
            <p:ph type="body" sz="quarter" idx="10" hasCustomPrompt="1"/>
          </p:nvPr>
        </p:nvSpPr>
        <p:spPr>
          <a:xfrm>
            <a:off x="4743894" y="3403841"/>
            <a:ext cx="3600450" cy="538609"/>
          </a:xfrm>
          <a:prstGeom prst="rect">
            <a:avLst/>
          </a:prstGeom>
        </p:spPr>
        <p:txBody>
          <a:bodyPr>
            <a:noAutofit/>
          </a:bodyPr>
          <a:lstStyle>
            <a:lvl1pPr marL="0" indent="0" algn="r">
              <a:lnSpc>
                <a:spcPct val="100000"/>
              </a:lnSpc>
              <a:spcBef>
                <a:spcPts val="0"/>
              </a:spcBef>
              <a:buNone/>
              <a:defRPr sz="1500" i="1">
                <a:solidFill>
                  <a:schemeClr val="accent1"/>
                </a:solidFill>
              </a:defRPr>
            </a:lvl1pPr>
          </a:lstStyle>
          <a:p>
            <a:pPr lvl="0"/>
            <a:r>
              <a:rPr lang="en-US" dirty="0"/>
              <a:t>Subheads are 20pt Arial Italic sentence case</a:t>
            </a:r>
          </a:p>
        </p:txBody>
      </p:sp>
      <p:sp>
        <p:nvSpPr>
          <p:cNvPr id="3" name="Subtitle 2"/>
          <p:cNvSpPr>
            <a:spLocks noGrp="1"/>
          </p:cNvSpPr>
          <p:nvPr>
            <p:ph type="subTitle" idx="1" hasCustomPrompt="1"/>
          </p:nvPr>
        </p:nvSpPr>
        <p:spPr>
          <a:xfrm>
            <a:off x="4743894" y="4054549"/>
            <a:ext cx="3600450" cy="282128"/>
          </a:xfrm>
          <a:prstGeom prst="rect">
            <a:avLst/>
          </a:prstGeom>
        </p:spPr>
        <p:txBody>
          <a:bodyPr>
            <a:noAutofit/>
          </a:bodyPr>
          <a:lstStyle>
            <a:lvl1pPr marL="0" indent="0" algn="r">
              <a:lnSpc>
                <a:spcPct val="100000"/>
              </a:lnSpc>
              <a:spcBef>
                <a:spcPts val="150"/>
              </a:spcBef>
              <a:buNone/>
              <a:defRPr sz="1200"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Author First Last Name 16pt Arial</a:t>
            </a:r>
          </a:p>
        </p:txBody>
      </p:sp>
      <p:sp>
        <p:nvSpPr>
          <p:cNvPr id="19" name="TextBox 18"/>
          <p:cNvSpPr txBox="1"/>
          <p:nvPr/>
        </p:nvSpPr>
        <p:spPr bwMode="black">
          <a:xfrm>
            <a:off x="1686001" y="5443056"/>
            <a:ext cx="1646926" cy="161583"/>
          </a:xfrm>
          <a:prstGeom prst="rect">
            <a:avLst/>
          </a:prstGeom>
          <a:ln>
            <a:noFill/>
          </a:ln>
        </p:spPr>
        <p:txBody>
          <a:bodyPr vert="horz" wrap="none" lIns="68580" tIns="34290" rIns="68580" bIns="34290" numCol="1" rtlCol="0" anchor="ctr" anchorCtr="0" compatLnSpc="1">
            <a:prstTxWarp prst="textNoShape">
              <a:avLst/>
            </a:prstTxWarp>
            <a:spAutoFit/>
          </a:bodyPr>
          <a:lstStyle/>
          <a:p>
            <a:pPr>
              <a:defRPr/>
            </a:pPr>
            <a:r>
              <a:rPr lang="en-US" sz="600" dirty="0">
                <a:solidFill>
                  <a:schemeClr val="tx1"/>
                </a:solidFill>
                <a:ea typeface="Arial" charset="0"/>
                <a:cs typeface="Arial" charset="0"/>
              </a:rPr>
              <a:t>Copyright © 2017 IQVIA. All rights reserved.</a:t>
            </a:r>
          </a:p>
        </p:txBody>
      </p:sp>
      <p:sp>
        <p:nvSpPr>
          <p:cNvPr id="2" name="Title 1"/>
          <p:cNvSpPr>
            <a:spLocks noGrp="1"/>
          </p:cNvSpPr>
          <p:nvPr>
            <p:ph type="ctrTitle" hasCustomPrompt="1"/>
          </p:nvPr>
        </p:nvSpPr>
        <p:spPr>
          <a:xfrm>
            <a:off x="4743894" y="1525252"/>
            <a:ext cx="3600450" cy="1905048"/>
          </a:xfrm>
          <a:prstGeom prst="rect">
            <a:avLst/>
          </a:prstGeom>
        </p:spPr>
        <p:txBody>
          <a:bodyPr anchor="b"/>
          <a:lstStyle>
            <a:lvl1pPr algn="r">
              <a:lnSpc>
                <a:spcPct val="100000"/>
              </a:lnSpc>
              <a:defRPr sz="2400" b="1">
                <a:solidFill>
                  <a:schemeClr val="tx1"/>
                </a:solidFill>
              </a:defRPr>
            </a:lvl1pPr>
          </a:lstStyle>
          <a:p>
            <a:r>
              <a:rPr lang="en-US" dirty="0"/>
              <a:t>Headlines Are 32pt Arial Bold Title Case</a:t>
            </a:r>
          </a:p>
        </p:txBody>
      </p:sp>
      <p:sp>
        <p:nvSpPr>
          <p:cNvPr id="11" name="Rectangle 58"/>
          <p:cNvSpPr>
            <a:spLocks noChangeArrowheads="1"/>
          </p:cNvSpPr>
          <p:nvPr/>
        </p:nvSpPr>
        <p:spPr bwMode="gray">
          <a:xfrm>
            <a:off x="8629649" y="642790"/>
            <a:ext cx="522892" cy="148167"/>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sp>
        <p:nvSpPr>
          <p:cNvPr id="13" name="Rectangle 58"/>
          <p:cNvSpPr>
            <a:spLocks noChangeArrowheads="1"/>
          </p:cNvSpPr>
          <p:nvPr/>
        </p:nvSpPr>
        <p:spPr bwMode="gray">
          <a:xfrm rot="5400000">
            <a:off x="-792038" y="2071696"/>
            <a:ext cx="2873326" cy="132226"/>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695826" cy="5704417"/>
          </a:xfrm>
          <a:prstGeom prst="rect">
            <a:avLst/>
          </a:prstGeom>
        </p:spPr>
      </p:pic>
      <p:sp>
        <p:nvSpPr>
          <p:cNvPr id="18" name="Rectangle 58"/>
          <p:cNvSpPr>
            <a:spLocks noChangeArrowheads="1"/>
          </p:cNvSpPr>
          <p:nvPr/>
        </p:nvSpPr>
        <p:spPr bwMode="gray">
          <a:xfrm rot="5400000">
            <a:off x="-435571" y="4588556"/>
            <a:ext cx="2160393" cy="132225"/>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grpSp>
        <p:nvGrpSpPr>
          <p:cNvPr id="14" name="Group 13"/>
          <p:cNvGrpSpPr/>
          <p:nvPr/>
        </p:nvGrpSpPr>
        <p:grpSpPr bwMode="gray">
          <a:xfrm>
            <a:off x="9315409" y="0"/>
            <a:ext cx="213289" cy="4816408"/>
            <a:chOff x="12358552" y="0"/>
            <a:chExt cx="284385" cy="5779689"/>
          </a:xfrm>
        </p:grpSpPr>
        <p:sp>
          <p:nvSpPr>
            <p:cNvPr id="16" name="Rectangle 15"/>
            <p:cNvSpPr/>
            <p:nvPr/>
          </p:nvSpPr>
          <p:spPr bwMode="gray">
            <a:xfrm>
              <a:off x="12358552" y="0"/>
              <a:ext cx="284385" cy="284385"/>
            </a:xfrm>
            <a:prstGeom prst="rect">
              <a:avLst/>
            </a:prstGeom>
            <a:solidFill>
              <a:srgbClr val="34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p:nvSpPr>
          <p:spPr bwMode="gray">
            <a:xfrm>
              <a:off x="12358552" y="333902"/>
              <a:ext cx="284385" cy="284385"/>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tangle 19"/>
            <p:cNvSpPr/>
            <p:nvPr/>
          </p:nvSpPr>
          <p:spPr bwMode="gray">
            <a:xfrm>
              <a:off x="12358552" y="937408"/>
              <a:ext cx="284385" cy="284385"/>
            </a:xfrm>
            <a:prstGeom prst="rect">
              <a:avLst/>
            </a:prstGeom>
            <a:solidFill>
              <a:srgbClr val="FF5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p:nvSpPr>
          <p:spPr bwMode="gray">
            <a:xfrm>
              <a:off x="12358552" y="12713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p:nvSpPr>
          <p:spPr bwMode="gray">
            <a:xfrm>
              <a:off x="12358552" y="1603218"/>
              <a:ext cx="284385" cy="28438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p:cNvSpPr/>
            <p:nvPr/>
          </p:nvSpPr>
          <p:spPr bwMode="gray">
            <a:xfrm>
              <a:off x="12358552" y="1937120"/>
              <a:ext cx="284385" cy="284385"/>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p:cNvSpPr/>
            <p:nvPr/>
          </p:nvSpPr>
          <p:spPr bwMode="gray">
            <a:xfrm>
              <a:off x="12358552" y="2540626"/>
              <a:ext cx="284385" cy="284385"/>
            </a:xfrm>
            <a:prstGeom prst="rect">
              <a:avLst/>
            </a:prstGeom>
            <a:solidFill>
              <a:srgbClr val="2B3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p:nvSpPr>
          <p:spPr bwMode="gray">
            <a:xfrm>
              <a:off x="12358552" y="2874528"/>
              <a:ext cx="284385" cy="284385"/>
            </a:xfrm>
            <a:prstGeom prst="rect">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p:cNvSpPr/>
            <p:nvPr/>
          </p:nvSpPr>
          <p:spPr bwMode="gray">
            <a:xfrm>
              <a:off x="12358552" y="3206436"/>
              <a:ext cx="284385" cy="284385"/>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p:cNvSpPr/>
            <p:nvPr/>
          </p:nvSpPr>
          <p:spPr bwMode="gray">
            <a:xfrm>
              <a:off x="12358552" y="3853100"/>
              <a:ext cx="284385" cy="284385"/>
            </a:xfrm>
            <a:prstGeom prst="rect">
              <a:avLst/>
            </a:prstGeom>
            <a:solidFill>
              <a:srgbClr val="027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28"/>
            <p:cNvSpPr/>
            <p:nvPr/>
          </p:nvSpPr>
          <p:spPr bwMode="gray">
            <a:xfrm>
              <a:off x="12358552" y="4187002"/>
              <a:ext cx="284385" cy="284385"/>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29"/>
            <p:cNvSpPr/>
            <p:nvPr/>
          </p:nvSpPr>
          <p:spPr bwMode="gray">
            <a:xfrm>
              <a:off x="12358552" y="4518910"/>
              <a:ext cx="284385" cy="284385"/>
            </a:xfrm>
            <a:prstGeom prst="rect">
              <a:avLst/>
            </a:prstGeom>
            <a:solidFill>
              <a:srgbClr val="93C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30"/>
            <p:cNvSpPr/>
            <p:nvPr/>
          </p:nvSpPr>
          <p:spPr bwMode="gray">
            <a:xfrm>
              <a:off x="12358552" y="5163396"/>
              <a:ext cx="284385" cy="28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p:cNvSpPr/>
            <p:nvPr/>
          </p:nvSpPr>
          <p:spPr bwMode="gray">
            <a:xfrm>
              <a:off x="12358552" y="5495304"/>
              <a:ext cx="284385" cy="284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52483473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_Subhead">
    <p:spTree>
      <p:nvGrpSpPr>
        <p:cNvPr id="1" name=""/>
        <p:cNvGrpSpPr/>
        <p:nvPr/>
      </p:nvGrpSpPr>
      <p:grpSpPr>
        <a:xfrm>
          <a:off x="0" y="0"/>
          <a:ext cx="0" cy="0"/>
          <a:chOff x="0" y="0"/>
          <a:chExt cx="0" cy="0"/>
        </a:xfrm>
      </p:grpSpPr>
      <p:sp>
        <p:nvSpPr>
          <p:cNvPr id="9" name="Text Placeholder 8"/>
          <p:cNvSpPr>
            <a:spLocks noGrp="1"/>
          </p:cNvSpPr>
          <p:nvPr>
            <p:ph type="body" sz="quarter" idx="16" hasCustomPrompt="1"/>
          </p:nvPr>
        </p:nvSpPr>
        <p:spPr>
          <a:xfrm>
            <a:off x="288521" y="909218"/>
            <a:ext cx="8503920" cy="335280"/>
          </a:xfrm>
          <a:prstGeom prst="rect">
            <a:avLst/>
          </a:prstGeom>
        </p:spPr>
        <p:txBody>
          <a:bodyPr/>
          <a:lstStyle>
            <a:lvl1pPr marL="0" indent="0">
              <a:spcBef>
                <a:spcPts val="0"/>
              </a:spcBef>
              <a:buNone/>
              <a:defRPr sz="1500" i="1" baseline="0">
                <a:solidFill>
                  <a:schemeClr val="accent1"/>
                </a:solidFill>
              </a:defRPr>
            </a:lvl1pPr>
          </a:lstStyle>
          <a:p>
            <a:pPr lvl="0"/>
            <a:r>
              <a:rPr lang="en-US" dirty="0"/>
              <a:t>Subheads are 20pt Arial Italic sentence case</a:t>
            </a:r>
          </a:p>
        </p:txBody>
      </p:sp>
      <p:sp>
        <p:nvSpPr>
          <p:cNvPr id="2" name="Title 1"/>
          <p:cNvSpPr>
            <a:spLocks noGrp="1"/>
          </p:cNvSpPr>
          <p:nvPr>
            <p:ph type="title" hasCustomPrompt="1"/>
          </p:nvPr>
        </p:nvSpPr>
        <p:spPr>
          <a:xfrm>
            <a:off x="288521" y="245391"/>
            <a:ext cx="8503920" cy="640219"/>
          </a:xfrm>
          <a:prstGeom prst="rect">
            <a:avLst/>
          </a:prstGeom>
        </p:spPr>
        <p:txBody>
          <a:bodyPr anchor="b" anchorCtr="0"/>
          <a:lstStyle>
            <a:lvl1pPr>
              <a:defRPr sz="2100" b="1">
                <a:solidFill>
                  <a:schemeClr val="tx1"/>
                </a:solidFill>
              </a:defRPr>
            </a:lvl1pPr>
          </a:lstStyle>
          <a:p>
            <a:r>
              <a:rPr lang="en-US" dirty="0"/>
              <a:t>Headlines Are 28pt Arial Bold Title Case</a:t>
            </a:r>
          </a:p>
        </p:txBody>
      </p:sp>
      <p:sp>
        <p:nvSpPr>
          <p:cNvPr id="3" name="Content Placeholder 2"/>
          <p:cNvSpPr>
            <a:spLocks noGrp="1"/>
          </p:cNvSpPr>
          <p:nvPr>
            <p:ph idx="1" hasCustomPrompt="1"/>
          </p:nvPr>
        </p:nvSpPr>
        <p:spPr>
          <a:xfrm>
            <a:off x="288521" y="1418859"/>
            <a:ext cx="8503920" cy="3695582"/>
          </a:xfrm>
          <a:prstGeom prst="rect">
            <a:avLst/>
          </a:prstGeom>
        </p:spPr>
        <p:txBody>
          <a:bodyPr/>
          <a:lstStyle>
            <a:lvl1pPr marL="128588" indent="-128588">
              <a:lnSpc>
                <a:spcPct val="100000"/>
              </a:lnSpc>
              <a:spcBef>
                <a:spcPts val="750"/>
              </a:spcBef>
              <a:defRPr sz="1200">
                <a:solidFill>
                  <a:schemeClr val="tx1"/>
                </a:solidFill>
              </a:defRPr>
            </a:lvl1pPr>
            <a:lvl2pPr marL="257175" indent="-128588">
              <a:lnSpc>
                <a:spcPct val="100000"/>
              </a:lnSpc>
              <a:spcBef>
                <a:spcPts val="600"/>
              </a:spcBef>
              <a:buFont typeface="Arial" panose="020B0604020202020204" pitchFamily="34" charset="0"/>
              <a:buChar char="-"/>
              <a:defRPr sz="1200">
                <a:solidFill>
                  <a:schemeClr val="tx1"/>
                </a:solidFill>
              </a:defRPr>
            </a:lvl2pPr>
            <a:lvl3pPr marL="428625" indent="-128588">
              <a:lnSpc>
                <a:spcPct val="100000"/>
              </a:lnSpc>
              <a:spcBef>
                <a:spcPts val="600"/>
              </a:spcBef>
              <a:buFont typeface="Arial" panose="020B0604020202020204" pitchFamily="34" charset="0"/>
              <a:buChar char="›"/>
              <a:defRPr sz="1200">
                <a:solidFill>
                  <a:schemeClr val="tx1"/>
                </a:solidFill>
              </a:defRPr>
            </a:lvl3pPr>
            <a:lvl4pPr marL="557213" indent="-128588">
              <a:lnSpc>
                <a:spcPct val="100000"/>
              </a:lnSpc>
              <a:spcBef>
                <a:spcPts val="600"/>
              </a:spcBef>
              <a:buFont typeface="Arial" panose="020B0604020202020204" pitchFamily="34" charset="0"/>
              <a:buChar char="»"/>
              <a:defRPr sz="1200">
                <a:solidFill>
                  <a:schemeClr val="tx1"/>
                </a:solidFill>
              </a:defRPr>
            </a:lvl4pPr>
            <a:lvl5pPr marL="685800" indent="-128588">
              <a:lnSpc>
                <a:spcPct val="100000"/>
              </a:lnSpc>
              <a:spcBef>
                <a:spcPts val="600"/>
              </a:spcBef>
              <a:buSzPct val="75000"/>
              <a:buFont typeface="Wingdings" panose="05000000000000000000" pitchFamily="2" charset="2"/>
              <a:buChar char="§"/>
              <a:defRPr sz="12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0" name="Footer Placeholder 6"/>
          <p:cNvSpPr>
            <a:spLocks noGrp="1"/>
          </p:cNvSpPr>
          <p:nvPr>
            <p:ph type="ftr" sz="quarter" idx="10"/>
          </p:nvPr>
        </p:nvSpPr>
        <p:spPr>
          <a:xfrm>
            <a:off x="288520" y="5323216"/>
            <a:ext cx="6837109" cy="281739"/>
          </a:xfrm>
        </p:spPr>
        <p:txBody>
          <a:bodyPr/>
          <a:lstStyle/>
          <a:p>
            <a:endParaRPr lang="en-US" dirty="0"/>
          </a:p>
        </p:txBody>
      </p:sp>
      <p:sp>
        <p:nvSpPr>
          <p:cNvPr id="13" name="Rectangle 58"/>
          <p:cNvSpPr>
            <a:spLocks noChangeArrowheads="1"/>
          </p:cNvSpPr>
          <p:nvPr/>
        </p:nvSpPr>
        <p:spPr bwMode="gray">
          <a:xfrm>
            <a:off x="8711811" y="5350033"/>
            <a:ext cx="432189" cy="148167"/>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sp>
        <p:nvSpPr>
          <p:cNvPr id="14" name="Slide Number Placeholder 5"/>
          <p:cNvSpPr txBox="1">
            <a:spLocks/>
          </p:cNvSpPr>
          <p:nvPr/>
        </p:nvSpPr>
        <p:spPr bwMode="white">
          <a:xfrm>
            <a:off x="8711811" y="5350033"/>
            <a:ext cx="300873" cy="148167"/>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675" smtClean="0">
                <a:solidFill>
                  <a:schemeClr val="bg1"/>
                </a:solidFill>
              </a:rPr>
              <a:t>‹#›</a:t>
            </a:fld>
            <a:endParaRPr lang="en-US" sz="675" dirty="0">
              <a:solidFill>
                <a:schemeClr val="bg1"/>
              </a:solidFill>
            </a:endParaRPr>
          </a:p>
        </p:txBody>
      </p:sp>
    </p:spTree>
    <p:extLst>
      <p:ext uri="{BB962C8B-B14F-4D97-AF65-F5344CB8AC3E}">
        <p14:creationId xmlns:p14="http://schemas.microsoft.com/office/powerpoint/2010/main" val="177298144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22" name="Rectangle 58"/>
          <p:cNvSpPr>
            <a:spLocks noChangeArrowheads="1"/>
          </p:cNvSpPr>
          <p:nvPr/>
        </p:nvSpPr>
        <p:spPr bwMode="gray">
          <a:xfrm rot="5400000">
            <a:off x="-1862304" y="3141960"/>
            <a:ext cx="5013854" cy="132226"/>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sp>
        <p:nvSpPr>
          <p:cNvPr id="5" name="Rectangle 4"/>
          <p:cNvSpPr/>
          <p:nvPr/>
        </p:nvSpPr>
        <p:spPr bwMode="gray">
          <a:xfrm>
            <a:off x="0" y="1488817"/>
            <a:ext cx="6386540" cy="35499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a:p>
        </p:txBody>
      </p:sp>
      <p:sp>
        <p:nvSpPr>
          <p:cNvPr id="2" name="Title 1"/>
          <p:cNvSpPr>
            <a:spLocks noGrp="1"/>
          </p:cNvSpPr>
          <p:nvPr>
            <p:ph type="title" hasCustomPrompt="1"/>
          </p:nvPr>
        </p:nvSpPr>
        <p:spPr bwMode="white">
          <a:xfrm>
            <a:off x="1290957" y="1756314"/>
            <a:ext cx="4870852" cy="3013364"/>
          </a:xfrm>
          <a:prstGeom prst="rect">
            <a:avLst/>
          </a:prstGeom>
        </p:spPr>
        <p:txBody>
          <a:bodyPr anchor="ctr" anchorCtr="0"/>
          <a:lstStyle>
            <a:lvl1pPr>
              <a:defRPr sz="2100" b="1">
                <a:solidFill>
                  <a:schemeClr val="bg1"/>
                </a:solidFill>
              </a:defRPr>
            </a:lvl1pPr>
          </a:lstStyle>
          <a:p>
            <a:r>
              <a:rPr lang="en-US" dirty="0"/>
              <a:t>Dividers Are 28pt Arial Bold Title Case</a:t>
            </a:r>
          </a:p>
        </p:txBody>
      </p:sp>
      <p:sp>
        <p:nvSpPr>
          <p:cNvPr id="16" name="Rectangle 58"/>
          <p:cNvSpPr>
            <a:spLocks noChangeArrowheads="1"/>
          </p:cNvSpPr>
          <p:nvPr/>
        </p:nvSpPr>
        <p:spPr bwMode="white">
          <a:xfrm rot="5400000">
            <a:off x="-1132066" y="3197845"/>
            <a:ext cx="3551459" cy="130303"/>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sp>
        <p:nvSpPr>
          <p:cNvPr id="18" name="Slide Number Placeholder 5"/>
          <p:cNvSpPr txBox="1">
            <a:spLocks/>
          </p:cNvSpPr>
          <p:nvPr/>
        </p:nvSpPr>
        <p:spPr>
          <a:xfrm>
            <a:off x="8711811" y="5350033"/>
            <a:ext cx="300873" cy="148167"/>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675" smtClean="0">
                <a:solidFill>
                  <a:schemeClr val="tx1"/>
                </a:solidFill>
              </a:rPr>
              <a:t>‹#›</a:t>
            </a:fld>
            <a:endParaRPr lang="en-US" sz="675" dirty="0">
              <a:solidFill>
                <a:schemeClr val="tx1"/>
              </a:solidFill>
            </a:endParaRPr>
          </a:p>
        </p:txBody>
      </p:sp>
      <p:sp>
        <p:nvSpPr>
          <p:cNvPr id="19" name="Rectangle 58"/>
          <p:cNvSpPr>
            <a:spLocks noChangeArrowheads="1"/>
          </p:cNvSpPr>
          <p:nvPr/>
        </p:nvSpPr>
        <p:spPr bwMode="gray">
          <a:xfrm>
            <a:off x="578514" y="644490"/>
            <a:ext cx="5808026" cy="146467"/>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sp>
        <p:nvSpPr>
          <p:cNvPr id="23" name="Rectangle 58"/>
          <p:cNvSpPr>
            <a:spLocks noChangeArrowheads="1"/>
          </p:cNvSpPr>
          <p:nvPr/>
        </p:nvSpPr>
        <p:spPr bwMode="gray">
          <a:xfrm>
            <a:off x="8629649" y="642790"/>
            <a:ext cx="522892" cy="148167"/>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pic>
        <p:nvPicPr>
          <p:cNvPr id="10" name="Content Placeholder 8">
            <a:extLst>
              <a:ext uri="{FF2B5EF4-FFF2-40B4-BE49-F238E27FC236}">
                <a16:creationId xmlns:a16="http://schemas.microsoft.com/office/drawing/2014/main" id="{E4BE092C-6784-4DC8-8C6C-253DEBB45849}"/>
              </a:ext>
            </a:extLst>
          </p:cNvPr>
          <p:cNvPicPr>
            <a:picLocks noChangeAspect="1"/>
          </p:cNvPicPr>
          <p:nvPr userDrawn="1"/>
        </p:nvPicPr>
        <p:blipFill>
          <a:blip r:embed="rId2"/>
          <a:stretch>
            <a:fillRect/>
          </a:stretch>
        </p:blipFill>
        <p:spPr>
          <a:xfrm>
            <a:off x="7169941" y="34295"/>
            <a:ext cx="991727" cy="1452972"/>
          </a:xfrm>
          <a:prstGeom prst="rect">
            <a:avLst/>
          </a:prstGeom>
        </p:spPr>
      </p:pic>
    </p:spTree>
    <p:extLst>
      <p:ext uri="{BB962C8B-B14F-4D97-AF65-F5344CB8AC3E}">
        <p14:creationId xmlns:p14="http://schemas.microsoft.com/office/powerpoint/2010/main" val="322523878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wo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88520" y="1418859"/>
            <a:ext cx="4149090" cy="3721412"/>
          </a:xfrm>
          <a:prstGeom prst="rect">
            <a:avLst/>
          </a:prstGeom>
        </p:spPr>
        <p:txBody>
          <a:bodyPr/>
          <a:lstStyle>
            <a:lvl1pPr marL="128588" indent="-128588">
              <a:lnSpc>
                <a:spcPct val="100000"/>
              </a:lnSpc>
              <a:spcBef>
                <a:spcPts val="750"/>
              </a:spcBef>
              <a:defRPr sz="1200">
                <a:solidFill>
                  <a:schemeClr val="tx1"/>
                </a:solidFill>
              </a:defRPr>
            </a:lvl1pPr>
            <a:lvl2pPr marL="257175" indent="-128588">
              <a:lnSpc>
                <a:spcPct val="100000"/>
              </a:lnSpc>
              <a:spcBef>
                <a:spcPts val="600"/>
              </a:spcBef>
              <a:buFont typeface="Arial" panose="020B0604020202020204" pitchFamily="34" charset="0"/>
              <a:buChar char="-"/>
              <a:defRPr sz="1200">
                <a:solidFill>
                  <a:schemeClr val="tx1"/>
                </a:solidFill>
              </a:defRPr>
            </a:lvl2pPr>
            <a:lvl3pPr marL="428625" indent="-128588">
              <a:lnSpc>
                <a:spcPct val="100000"/>
              </a:lnSpc>
              <a:spcBef>
                <a:spcPts val="600"/>
              </a:spcBef>
              <a:buFont typeface="Arial" panose="020B0604020202020204" pitchFamily="34" charset="0"/>
              <a:buChar char="›"/>
              <a:defRPr sz="1200">
                <a:solidFill>
                  <a:schemeClr val="tx1"/>
                </a:solidFill>
              </a:defRPr>
            </a:lvl3pPr>
            <a:lvl4pPr marL="557213" indent="-128588">
              <a:lnSpc>
                <a:spcPct val="100000"/>
              </a:lnSpc>
              <a:spcBef>
                <a:spcPts val="600"/>
              </a:spcBef>
              <a:buFont typeface="Arial" panose="020B0604020202020204" pitchFamily="34" charset="0"/>
              <a:buChar char="»"/>
              <a:defRPr sz="1200">
                <a:solidFill>
                  <a:schemeClr val="tx1"/>
                </a:solidFill>
              </a:defRPr>
            </a:lvl4pPr>
            <a:lvl5pPr marL="685800" indent="-128588">
              <a:lnSpc>
                <a:spcPct val="100000"/>
              </a:lnSpc>
              <a:spcBef>
                <a:spcPts val="600"/>
              </a:spcBef>
              <a:buSzPct val="75000"/>
              <a:buFont typeface="Wingdings" panose="05000000000000000000" pitchFamily="2" charset="2"/>
              <a:buChar char="§"/>
              <a:defRPr sz="12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Content Placeholder 2"/>
          <p:cNvSpPr>
            <a:spLocks noGrp="1"/>
          </p:cNvSpPr>
          <p:nvPr>
            <p:ph idx="17" hasCustomPrompt="1"/>
          </p:nvPr>
        </p:nvSpPr>
        <p:spPr>
          <a:xfrm>
            <a:off x="4643351" y="1418859"/>
            <a:ext cx="4149090" cy="3721412"/>
          </a:xfrm>
          <a:prstGeom prst="rect">
            <a:avLst/>
          </a:prstGeom>
        </p:spPr>
        <p:txBody>
          <a:bodyPr/>
          <a:lstStyle>
            <a:lvl1pPr marL="128588" indent="-128588">
              <a:lnSpc>
                <a:spcPct val="100000"/>
              </a:lnSpc>
              <a:spcBef>
                <a:spcPts val="750"/>
              </a:spcBef>
              <a:defRPr sz="1200">
                <a:solidFill>
                  <a:schemeClr val="tx1"/>
                </a:solidFill>
              </a:defRPr>
            </a:lvl1pPr>
            <a:lvl2pPr marL="257175" indent="-128588">
              <a:lnSpc>
                <a:spcPct val="100000"/>
              </a:lnSpc>
              <a:spcBef>
                <a:spcPts val="600"/>
              </a:spcBef>
              <a:buFont typeface="Arial" panose="020B0604020202020204" pitchFamily="34" charset="0"/>
              <a:buChar char="-"/>
              <a:defRPr sz="1200">
                <a:solidFill>
                  <a:schemeClr val="tx1"/>
                </a:solidFill>
              </a:defRPr>
            </a:lvl2pPr>
            <a:lvl3pPr marL="428625" indent="-128588">
              <a:lnSpc>
                <a:spcPct val="100000"/>
              </a:lnSpc>
              <a:spcBef>
                <a:spcPts val="600"/>
              </a:spcBef>
              <a:buFont typeface="Arial" panose="020B0604020202020204" pitchFamily="34" charset="0"/>
              <a:buChar char="›"/>
              <a:defRPr sz="1200">
                <a:solidFill>
                  <a:schemeClr val="tx1"/>
                </a:solidFill>
              </a:defRPr>
            </a:lvl3pPr>
            <a:lvl4pPr marL="557213" indent="-128588">
              <a:lnSpc>
                <a:spcPct val="100000"/>
              </a:lnSpc>
              <a:spcBef>
                <a:spcPts val="600"/>
              </a:spcBef>
              <a:buFont typeface="Arial" panose="020B0604020202020204" pitchFamily="34" charset="0"/>
              <a:buChar char="»"/>
              <a:tabLst/>
              <a:defRPr sz="1200">
                <a:solidFill>
                  <a:schemeClr val="tx1"/>
                </a:solidFill>
              </a:defRPr>
            </a:lvl4pPr>
            <a:lvl5pPr marL="685800" indent="-128588">
              <a:lnSpc>
                <a:spcPct val="100000"/>
              </a:lnSpc>
              <a:spcBef>
                <a:spcPts val="600"/>
              </a:spcBef>
              <a:buSzPct val="75000"/>
              <a:buFont typeface="Wingdings" panose="05000000000000000000" pitchFamily="2" charset="2"/>
              <a:buChar char="§"/>
              <a:defRPr sz="12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3" name="Text Placeholder 8"/>
          <p:cNvSpPr>
            <a:spLocks noGrp="1"/>
          </p:cNvSpPr>
          <p:nvPr>
            <p:ph type="body" sz="quarter" idx="16" hasCustomPrompt="1"/>
          </p:nvPr>
        </p:nvSpPr>
        <p:spPr>
          <a:xfrm>
            <a:off x="288521" y="901522"/>
            <a:ext cx="8503920" cy="335280"/>
          </a:xfrm>
          <a:prstGeom prst="rect">
            <a:avLst/>
          </a:prstGeom>
        </p:spPr>
        <p:txBody>
          <a:bodyPr/>
          <a:lstStyle>
            <a:lvl1pPr marL="0" indent="0">
              <a:spcBef>
                <a:spcPts val="0"/>
              </a:spcBef>
              <a:buNone/>
              <a:defRPr sz="1500" i="1" baseline="0">
                <a:solidFill>
                  <a:schemeClr val="accent1"/>
                </a:solidFill>
              </a:defRPr>
            </a:lvl1pPr>
          </a:lstStyle>
          <a:p>
            <a:pPr lvl="0"/>
            <a:r>
              <a:rPr lang="en-US" dirty="0"/>
              <a:t>Subheads are 20pt Arial Italic sentence case</a:t>
            </a:r>
          </a:p>
        </p:txBody>
      </p:sp>
      <p:sp>
        <p:nvSpPr>
          <p:cNvPr id="14" name="Title 1"/>
          <p:cNvSpPr>
            <a:spLocks noGrp="1"/>
          </p:cNvSpPr>
          <p:nvPr>
            <p:ph type="title" hasCustomPrompt="1"/>
          </p:nvPr>
        </p:nvSpPr>
        <p:spPr>
          <a:xfrm>
            <a:off x="288521" y="245391"/>
            <a:ext cx="8503920" cy="640219"/>
          </a:xfrm>
          <a:prstGeom prst="rect">
            <a:avLst/>
          </a:prstGeom>
        </p:spPr>
        <p:txBody>
          <a:bodyPr anchor="b" anchorCtr="0"/>
          <a:lstStyle>
            <a:lvl1pPr>
              <a:defRPr sz="2100" b="1">
                <a:solidFill>
                  <a:schemeClr val="tx1"/>
                </a:solidFill>
              </a:defRPr>
            </a:lvl1pPr>
          </a:lstStyle>
          <a:p>
            <a:r>
              <a:rPr lang="en-US" dirty="0"/>
              <a:t>Headlines Are 28pt Arial Bold Title Case</a:t>
            </a:r>
          </a:p>
        </p:txBody>
      </p:sp>
      <p:sp>
        <p:nvSpPr>
          <p:cNvPr id="15" name="Footer Placeholder 6"/>
          <p:cNvSpPr>
            <a:spLocks noGrp="1"/>
          </p:cNvSpPr>
          <p:nvPr>
            <p:ph type="ftr" sz="quarter" idx="10"/>
          </p:nvPr>
        </p:nvSpPr>
        <p:spPr>
          <a:xfrm>
            <a:off x="288520" y="5323216"/>
            <a:ext cx="6837109" cy="281739"/>
          </a:xfrm>
        </p:spPr>
        <p:txBody>
          <a:bodyPr/>
          <a:lstStyle/>
          <a:p>
            <a:endParaRPr lang="en-US" dirty="0"/>
          </a:p>
        </p:txBody>
      </p:sp>
      <p:sp>
        <p:nvSpPr>
          <p:cNvPr id="17" name="Rectangle 58"/>
          <p:cNvSpPr>
            <a:spLocks noChangeArrowheads="1"/>
          </p:cNvSpPr>
          <p:nvPr/>
        </p:nvSpPr>
        <p:spPr bwMode="gray">
          <a:xfrm>
            <a:off x="8711811" y="5350033"/>
            <a:ext cx="432189" cy="148167"/>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800" dirty="0">
              <a:latin typeface="Arial" charset="0"/>
            </a:endParaRPr>
          </a:p>
        </p:txBody>
      </p:sp>
      <p:sp>
        <p:nvSpPr>
          <p:cNvPr id="18" name="Slide Number Placeholder 5"/>
          <p:cNvSpPr txBox="1">
            <a:spLocks/>
          </p:cNvSpPr>
          <p:nvPr/>
        </p:nvSpPr>
        <p:spPr bwMode="white">
          <a:xfrm>
            <a:off x="8711811" y="5350033"/>
            <a:ext cx="300873" cy="148167"/>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675" smtClean="0">
                <a:solidFill>
                  <a:schemeClr val="bg1"/>
                </a:solidFill>
              </a:rPr>
              <a:t>‹#›</a:t>
            </a:fld>
            <a:endParaRPr lang="en-US" sz="675" dirty="0">
              <a:solidFill>
                <a:schemeClr val="bg1"/>
              </a:solidFill>
            </a:endParaRPr>
          </a:p>
        </p:txBody>
      </p:sp>
    </p:spTree>
    <p:extLst>
      <p:ext uri="{BB962C8B-B14F-4D97-AF65-F5344CB8AC3E}">
        <p14:creationId xmlns:p14="http://schemas.microsoft.com/office/powerpoint/2010/main" val="188294704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2050"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1895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11"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a:spLocks noGrp="1"/>
          </p:cNvSpPr>
          <p:nvPr>
            <p:ph type="sldNum" sz="quarter" idx="4"/>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29244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145" indent="0">
              <a:buNone/>
              <a:defRPr sz="2000" b="1"/>
            </a:lvl2pPr>
            <a:lvl3pPr marL="914291" indent="0">
              <a:buNone/>
              <a:defRPr sz="1800" b="1"/>
            </a:lvl3pPr>
            <a:lvl4pPr marL="1371435" indent="0">
              <a:buNone/>
              <a:defRPr sz="1600" b="1"/>
            </a:lvl4pPr>
            <a:lvl5pPr marL="1828581" indent="0">
              <a:buNone/>
              <a:defRPr sz="1600" b="1"/>
            </a:lvl5pPr>
            <a:lvl6pPr marL="2285725" indent="0">
              <a:buNone/>
              <a:defRPr sz="1600" b="1"/>
            </a:lvl6pPr>
            <a:lvl7pPr marL="2742870" indent="0">
              <a:buNone/>
              <a:defRPr sz="1600" b="1"/>
            </a:lvl7pPr>
            <a:lvl8pPr marL="3200016" indent="0">
              <a:buNone/>
              <a:defRPr sz="1600" b="1"/>
            </a:lvl8pPr>
            <a:lvl9pPr marL="365716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279263"/>
            <a:ext cx="4041775" cy="533135"/>
          </a:xfrm>
        </p:spPr>
        <p:txBody>
          <a:bodyPr anchor="b"/>
          <a:lstStyle>
            <a:lvl1pPr marL="0" indent="0">
              <a:buNone/>
              <a:defRPr sz="2400" b="1"/>
            </a:lvl1pPr>
            <a:lvl2pPr marL="457145" indent="0">
              <a:buNone/>
              <a:defRPr sz="2000" b="1"/>
            </a:lvl2pPr>
            <a:lvl3pPr marL="914291" indent="0">
              <a:buNone/>
              <a:defRPr sz="1800" b="1"/>
            </a:lvl3pPr>
            <a:lvl4pPr marL="1371435" indent="0">
              <a:buNone/>
              <a:defRPr sz="1600" b="1"/>
            </a:lvl4pPr>
            <a:lvl5pPr marL="1828581" indent="0">
              <a:buNone/>
              <a:defRPr sz="1600" b="1"/>
            </a:lvl5pPr>
            <a:lvl6pPr marL="2285725" indent="0">
              <a:buNone/>
              <a:defRPr sz="1600" b="1"/>
            </a:lvl6pPr>
            <a:lvl7pPr marL="2742870" indent="0">
              <a:buNone/>
              <a:defRPr sz="1600" b="1"/>
            </a:lvl7pPr>
            <a:lvl8pPr marL="3200016" indent="0">
              <a:buNone/>
              <a:defRPr sz="1600" b="1"/>
            </a:lvl8pPr>
            <a:lvl9pPr marL="36571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13"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5"/>
          <p:cNvSpPr>
            <a:spLocks noGrp="1"/>
          </p:cNvSpPr>
          <p:nvPr>
            <p:ph type="sldNum" sz="quarter" idx="10"/>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405349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9"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379660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userDrawn="1"/>
        </p:nvSpPr>
        <p:spPr>
          <a:xfrm>
            <a:off x="0" y="5334000"/>
            <a:ext cx="9144000" cy="635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fontAlgn="auto">
              <a:spcBef>
                <a:spcPts val="0"/>
              </a:spcBef>
              <a:spcAft>
                <a:spcPts val="0"/>
              </a:spcAft>
            </a:pPr>
            <a:endParaRPr lang="en-US" sz="1800" dirty="0">
              <a:solidFill>
                <a:prstClr val="white"/>
              </a:solidFill>
            </a:endParaRPr>
          </a:p>
        </p:txBody>
      </p:sp>
      <p:pic>
        <p:nvPicPr>
          <p:cNvPr id="8"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1800"/>
            <a:ext cx="1326583" cy="104780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7010400" y="5410733"/>
            <a:ext cx="2133600" cy="304271"/>
          </a:xfrm>
          <a:prstGeom prst="rect">
            <a:avLst/>
          </a:prstGeom>
        </p:spPr>
        <p:txBody>
          <a:bodyPr vert="horz" lIns="91428" tIns="45714" rIns="91428" bIns="45714" rtlCol="0" anchor="ctr"/>
          <a:lstStyle>
            <a:lvl1pPr algn="r" fontAlgn="auto">
              <a:spcBef>
                <a:spcPts val="0"/>
              </a:spcBef>
              <a:spcAft>
                <a:spcPts val="0"/>
              </a:spcAft>
              <a:defRPr sz="1200">
                <a:solidFill>
                  <a:srgbClr val="20425A"/>
                </a:solidFill>
              </a:defRPr>
            </a:lvl1pPr>
          </a:lstStyle>
          <a:p>
            <a:fld id="{444583ED-F364-40B3-B25B-483B5033DFA3}" type="slidenum">
              <a:rPr lang="en-US" smtClean="0">
                <a:latin typeface="Calibri"/>
                <a:ea typeface="+mn-ea"/>
              </a:rPr>
              <a:pPr/>
              <a:t>‹#›</a:t>
            </a:fld>
            <a:endParaRPr lang="en-US" dirty="0">
              <a:latin typeface="Calibri"/>
              <a:ea typeface="+mn-ea"/>
            </a:endParaRPr>
          </a:p>
        </p:txBody>
      </p:sp>
    </p:spTree>
    <p:extLst>
      <p:ext uri="{BB962C8B-B14F-4D97-AF65-F5344CB8AC3E}">
        <p14:creationId xmlns:p14="http://schemas.microsoft.com/office/powerpoint/2010/main" val="3091141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
        <p:nvSpPr>
          <p:cNvPr id="2" name="Wit afdekvlak"/>
          <p:cNvSpPr/>
          <p:nvPr userDrawn="1"/>
        </p:nvSpPr>
        <p:spPr>
          <a:xfrm>
            <a:off x="0" y="0"/>
            <a:ext cx="9144000" cy="57150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Freeform 5"/>
          <p:cNvSpPr>
            <a:spLocks/>
          </p:cNvSpPr>
          <p:nvPr/>
        </p:nvSpPr>
        <p:spPr bwMode="auto">
          <a:xfrm>
            <a:off x="0" y="1000125"/>
            <a:ext cx="8923338" cy="4714875"/>
          </a:xfrm>
          <a:custGeom>
            <a:avLst/>
            <a:gdLst/>
            <a:ahLst/>
            <a:cxnLst>
              <a:cxn ang="0">
                <a:pos x="39973" y="25347"/>
              </a:cxn>
              <a:cxn ang="0">
                <a:pos x="39973" y="25163"/>
              </a:cxn>
              <a:cxn ang="0">
                <a:pos x="38832" y="3397"/>
              </a:cxn>
              <a:cxn ang="0">
                <a:pos x="35257" y="178"/>
              </a:cxn>
              <a:cxn ang="0">
                <a:pos x="0" y="2025"/>
              </a:cxn>
              <a:cxn ang="0">
                <a:pos x="0" y="25347"/>
              </a:cxn>
              <a:cxn ang="0">
                <a:pos x="39973" y="25347"/>
              </a:cxn>
            </a:cxnLst>
            <a:rect l="0" t="0" r="r" b="b"/>
            <a:pathLst>
              <a:path w="39973" h="25347">
                <a:moveTo>
                  <a:pt x="39973" y="25347"/>
                </a:moveTo>
                <a:cubicBezTo>
                  <a:pt x="39973" y="25163"/>
                  <a:pt x="39973" y="25163"/>
                  <a:pt x="39973" y="25163"/>
                </a:cubicBezTo>
                <a:cubicBezTo>
                  <a:pt x="38832" y="3397"/>
                  <a:pt x="38832" y="3397"/>
                  <a:pt x="38832" y="3397"/>
                </a:cubicBezTo>
                <a:cubicBezTo>
                  <a:pt x="38832" y="3397"/>
                  <a:pt x="38654" y="0"/>
                  <a:pt x="35257" y="178"/>
                </a:cubicBezTo>
                <a:cubicBezTo>
                  <a:pt x="0" y="2025"/>
                  <a:pt x="0" y="2025"/>
                  <a:pt x="0" y="2025"/>
                </a:cubicBezTo>
                <a:cubicBezTo>
                  <a:pt x="0" y="25347"/>
                  <a:pt x="0" y="25347"/>
                  <a:pt x="0" y="25347"/>
                </a:cubicBezTo>
                <a:lnTo>
                  <a:pt x="39973" y="25347"/>
                </a:lnTo>
                <a:close/>
              </a:path>
            </a:pathLst>
          </a:custGeom>
          <a:solidFill>
            <a:srgbClr val="11B5E9"/>
          </a:solidFill>
          <a:ln w="9525">
            <a:noFill/>
            <a:round/>
            <a:headEnd/>
            <a:tailEnd/>
          </a:ln>
        </p:spPr>
        <p:txBody>
          <a:bodyPr vert="horz" wrap="square" lIns="68580" tIns="34290" rIns="68580" bIns="34290" numCol="1" anchor="t" anchorCtr="0" compatLnSpc="1">
            <a:prstTxWarp prst="textNoShape">
              <a:avLst/>
            </a:prstTxWarp>
          </a:bodyPr>
          <a:lstStyle/>
          <a:p>
            <a:endParaRPr lang="nl-NL" sz="1800"/>
          </a:p>
        </p:txBody>
      </p:sp>
      <p:sp>
        <p:nvSpPr>
          <p:cNvPr id="8" name="Freeform 6"/>
          <p:cNvSpPr>
            <a:spLocks/>
          </p:cNvSpPr>
          <p:nvPr/>
        </p:nvSpPr>
        <p:spPr bwMode="auto">
          <a:xfrm>
            <a:off x="0" y="1022615"/>
            <a:ext cx="8932863" cy="4692386"/>
          </a:xfrm>
          <a:custGeom>
            <a:avLst/>
            <a:gdLst/>
            <a:ahLst/>
            <a:cxnLst>
              <a:cxn ang="0">
                <a:pos x="39833" y="2340"/>
              </a:cxn>
              <a:cxn ang="0">
                <a:pos x="38569" y="535"/>
              </a:cxn>
              <a:cxn ang="0">
                <a:pos x="36591" y="0"/>
              </a:cxn>
              <a:cxn ang="0">
                <a:pos x="0" y="0"/>
              </a:cxn>
              <a:cxn ang="0">
                <a:pos x="0" y="40"/>
              </a:cxn>
              <a:cxn ang="0">
                <a:pos x="36591" y="40"/>
              </a:cxn>
              <a:cxn ang="0">
                <a:pos x="38456" y="510"/>
              </a:cxn>
              <a:cxn ang="0">
                <a:pos x="39465" y="1572"/>
              </a:cxn>
              <a:cxn ang="0">
                <a:pos x="39972" y="3384"/>
              </a:cxn>
              <a:cxn ang="0">
                <a:pos x="39973" y="3422"/>
              </a:cxn>
              <a:cxn ang="0">
                <a:pos x="39973" y="25225"/>
              </a:cxn>
              <a:cxn ang="0">
                <a:pos x="40013" y="25225"/>
              </a:cxn>
              <a:cxn ang="0">
                <a:pos x="40013" y="3422"/>
              </a:cxn>
              <a:cxn ang="0">
                <a:pos x="39833" y="2340"/>
              </a:cxn>
            </a:cxnLst>
            <a:rect l="0" t="0" r="r" b="b"/>
            <a:pathLst>
              <a:path w="40013" h="25225">
                <a:moveTo>
                  <a:pt x="39833" y="2340"/>
                </a:moveTo>
                <a:cubicBezTo>
                  <a:pt x="39652" y="1739"/>
                  <a:pt x="39292" y="1017"/>
                  <a:pt x="38569" y="535"/>
                </a:cubicBezTo>
                <a:cubicBezTo>
                  <a:pt x="38087" y="214"/>
                  <a:pt x="37445" y="0"/>
                  <a:pt x="36591" y="0"/>
                </a:cubicBezTo>
                <a:cubicBezTo>
                  <a:pt x="0" y="0"/>
                  <a:pt x="0" y="0"/>
                  <a:pt x="0" y="0"/>
                </a:cubicBezTo>
                <a:cubicBezTo>
                  <a:pt x="0" y="40"/>
                  <a:pt x="0" y="40"/>
                  <a:pt x="0" y="40"/>
                </a:cubicBezTo>
                <a:cubicBezTo>
                  <a:pt x="36591" y="40"/>
                  <a:pt x="36591" y="40"/>
                  <a:pt x="36591" y="40"/>
                </a:cubicBezTo>
                <a:cubicBezTo>
                  <a:pt x="37385" y="40"/>
                  <a:pt x="37992" y="226"/>
                  <a:pt x="38456" y="510"/>
                </a:cubicBezTo>
                <a:cubicBezTo>
                  <a:pt x="38920" y="795"/>
                  <a:pt x="39242" y="1177"/>
                  <a:pt x="39465" y="1572"/>
                </a:cubicBezTo>
                <a:cubicBezTo>
                  <a:pt x="39913" y="2361"/>
                  <a:pt x="39966" y="3199"/>
                  <a:pt x="39972" y="3384"/>
                </a:cubicBezTo>
                <a:cubicBezTo>
                  <a:pt x="39973" y="3409"/>
                  <a:pt x="39973" y="3422"/>
                  <a:pt x="39973" y="3422"/>
                </a:cubicBezTo>
                <a:cubicBezTo>
                  <a:pt x="39973" y="25225"/>
                  <a:pt x="39973" y="25225"/>
                  <a:pt x="39973" y="25225"/>
                </a:cubicBezTo>
                <a:cubicBezTo>
                  <a:pt x="40013" y="25225"/>
                  <a:pt x="40013" y="25225"/>
                  <a:pt x="40013" y="25225"/>
                </a:cubicBezTo>
                <a:cubicBezTo>
                  <a:pt x="40013" y="3422"/>
                  <a:pt x="40013" y="3422"/>
                  <a:pt x="40013" y="3422"/>
                </a:cubicBezTo>
                <a:cubicBezTo>
                  <a:pt x="40013" y="3421"/>
                  <a:pt x="40013" y="2941"/>
                  <a:pt x="39833" y="2340"/>
                </a:cubicBezTo>
                <a:close/>
              </a:path>
            </a:pathLst>
          </a:custGeom>
          <a:solidFill>
            <a:srgbClr val="2FB4E9"/>
          </a:solidFill>
          <a:ln w="9525">
            <a:noFill/>
            <a:round/>
            <a:headEnd/>
            <a:tailEnd/>
          </a:ln>
        </p:spPr>
        <p:txBody>
          <a:bodyPr vert="horz" wrap="square" lIns="68580" tIns="34290" rIns="68580" bIns="34290" numCol="1" anchor="t" anchorCtr="0" compatLnSpc="1">
            <a:prstTxWarp prst="textNoShape">
              <a:avLst/>
            </a:prstTxWarp>
          </a:bodyPr>
          <a:lstStyle/>
          <a:p>
            <a:endParaRPr lang="nl-NL" sz="1800"/>
          </a:p>
        </p:txBody>
      </p:sp>
      <p:grpSp>
        <p:nvGrpSpPr>
          <p:cNvPr id="13" name="Groep 12"/>
          <p:cNvGrpSpPr/>
          <p:nvPr userDrawn="1"/>
        </p:nvGrpSpPr>
        <p:grpSpPr>
          <a:xfrm>
            <a:off x="6858000" y="19049"/>
            <a:ext cx="2263140" cy="787401"/>
            <a:chOff x="9174480" y="-2"/>
            <a:chExt cx="3017520" cy="944881"/>
          </a:xfrm>
        </p:grpSpPr>
        <p:sp>
          <p:nvSpPr>
            <p:cNvPr id="12" name="Rechthoek 11"/>
            <p:cNvSpPr/>
            <p:nvPr userDrawn="1"/>
          </p:nvSpPr>
          <p:spPr>
            <a:xfrm>
              <a:off x="9174480" y="-2"/>
              <a:ext cx="3017520" cy="944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4" name="Groep 3"/>
            <p:cNvGrpSpPr/>
            <p:nvPr userDrawn="1"/>
          </p:nvGrpSpPr>
          <p:grpSpPr>
            <a:xfrm>
              <a:off x="9584267" y="177800"/>
              <a:ext cx="2160000" cy="560388"/>
              <a:chOff x="9127067" y="177800"/>
              <a:chExt cx="2796117" cy="560388"/>
            </a:xfrm>
          </p:grpSpPr>
          <p:sp>
            <p:nvSpPr>
              <p:cNvPr id="9" name="Freeform 7"/>
              <p:cNvSpPr>
                <a:spLocks noEditPoints="1"/>
              </p:cNvSpPr>
              <p:nvPr/>
            </p:nvSpPr>
            <p:spPr bwMode="auto">
              <a:xfrm>
                <a:off x="9127067" y="177800"/>
                <a:ext cx="480483" cy="560388"/>
              </a:xfrm>
              <a:custGeom>
                <a:avLst/>
                <a:gdLst/>
                <a:ahLst/>
                <a:cxnLst>
                  <a:cxn ang="0">
                    <a:pos x="502" y="559"/>
                  </a:cxn>
                  <a:cxn ang="0">
                    <a:pos x="280" y="300"/>
                  </a:cxn>
                  <a:cxn ang="0">
                    <a:pos x="286" y="258"/>
                  </a:cxn>
                  <a:cxn ang="0">
                    <a:pos x="583" y="1"/>
                  </a:cxn>
                  <a:cxn ang="0">
                    <a:pos x="806" y="261"/>
                  </a:cxn>
                  <a:cxn ang="0">
                    <a:pos x="799" y="302"/>
                  </a:cxn>
                  <a:cxn ang="0">
                    <a:pos x="502" y="559"/>
                  </a:cxn>
                  <a:cxn ang="0">
                    <a:pos x="1022" y="1738"/>
                  </a:cxn>
                  <a:cxn ang="0">
                    <a:pos x="1614" y="884"/>
                  </a:cxn>
                  <a:cxn ang="0">
                    <a:pos x="1433" y="849"/>
                  </a:cxn>
                  <a:cxn ang="0">
                    <a:pos x="745" y="1367"/>
                  </a:cxn>
                  <a:cxn ang="0">
                    <a:pos x="641" y="1619"/>
                  </a:cxn>
                  <a:cxn ang="0">
                    <a:pos x="744" y="862"/>
                  </a:cxn>
                  <a:cxn ang="0">
                    <a:pos x="222" y="862"/>
                  </a:cxn>
                  <a:cxn ang="0">
                    <a:pos x="0" y="2494"/>
                  </a:cxn>
                  <a:cxn ang="0">
                    <a:pos x="523" y="2494"/>
                  </a:cxn>
                  <a:cxn ang="0">
                    <a:pos x="627" y="1724"/>
                  </a:cxn>
                  <a:cxn ang="0">
                    <a:pos x="645" y="1815"/>
                  </a:cxn>
                  <a:cxn ang="0">
                    <a:pos x="1277" y="2511"/>
                  </a:cxn>
                  <a:cxn ang="0">
                    <a:pos x="1498" y="2485"/>
                  </a:cxn>
                  <a:cxn ang="0">
                    <a:pos x="1022" y="1738"/>
                  </a:cxn>
                </a:cxnLst>
                <a:rect l="0" t="0" r="r" b="b"/>
                <a:pathLst>
                  <a:path w="1614" h="2511">
                    <a:moveTo>
                      <a:pt x="502" y="559"/>
                    </a:moveTo>
                    <a:cubicBezTo>
                      <a:pt x="359" y="559"/>
                      <a:pt x="259" y="443"/>
                      <a:pt x="280" y="300"/>
                    </a:cubicBezTo>
                    <a:cubicBezTo>
                      <a:pt x="286" y="258"/>
                      <a:pt x="286" y="258"/>
                      <a:pt x="286" y="258"/>
                    </a:cubicBezTo>
                    <a:cubicBezTo>
                      <a:pt x="306" y="116"/>
                      <a:pt x="439" y="0"/>
                      <a:pt x="583" y="1"/>
                    </a:cubicBezTo>
                    <a:cubicBezTo>
                      <a:pt x="726" y="2"/>
                      <a:pt x="826" y="118"/>
                      <a:pt x="806" y="261"/>
                    </a:cubicBezTo>
                    <a:cubicBezTo>
                      <a:pt x="799" y="302"/>
                      <a:pt x="799" y="302"/>
                      <a:pt x="799" y="302"/>
                    </a:cubicBezTo>
                    <a:cubicBezTo>
                      <a:pt x="779" y="445"/>
                      <a:pt x="646" y="560"/>
                      <a:pt x="502" y="559"/>
                    </a:cubicBezTo>
                    <a:moveTo>
                      <a:pt x="1022" y="1738"/>
                    </a:moveTo>
                    <a:cubicBezTo>
                      <a:pt x="1376" y="1500"/>
                      <a:pt x="1614" y="884"/>
                      <a:pt x="1614" y="884"/>
                    </a:cubicBezTo>
                    <a:cubicBezTo>
                      <a:pt x="1614" y="884"/>
                      <a:pt x="1532" y="849"/>
                      <a:pt x="1433" y="849"/>
                    </a:cubicBezTo>
                    <a:cubicBezTo>
                      <a:pt x="1228" y="849"/>
                      <a:pt x="967" y="952"/>
                      <a:pt x="745" y="1367"/>
                    </a:cubicBezTo>
                    <a:cubicBezTo>
                      <a:pt x="698" y="1456"/>
                      <a:pt x="663" y="1550"/>
                      <a:pt x="641" y="1619"/>
                    </a:cubicBezTo>
                    <a:cubicBezTo>
                      <a:pt x="744" y="862"/>
                      <a:pt x="744" y="862"/>
                      <a:pt x="744" y="862"/>
                    </a:cubicBezTo>
                    <a:cubicBezTo>
                      <a:pt x="222" y="862"/>
                      <a:pt x="222" y="862"/>
                      <a:pt x="222" y="862"/>
                    </a:cubicBezTo>
                    <a:cubicBezTo>
                      <a:pt x="0" y="2494"/>
                      <a:pt x="0" y="2494"/>
                      <a:pt x="0" y="2494"/>
                    </a:cubicBezTo>
                    <a:cubicBezTo>
                      <a:pt x="523" y="2494"/>
                      <a:pt x="523" y="2494"/>
                      <a:pt x="523" y="2494"/>
                    </a:cubicBezTo>
                    <a:cubicBezTo>
                      <a:pt x="627" y="1724"/>
                      <a:pt x="627" y="1724"/>
                      <a:pt x="627" y="1724"/>
                    </a:cubicBezTo>
                    <a:cubicBezTo>
                      <a:pt x="645" y="1815"/>
                      <a:pt x="645" y="1815"/>
                      <a:pt x="645" y="1815"/>
                    </a:cubicBezTo>
                    <a:cubicBezTo>
                      <a:pt x="667" y="1916"/>
                      <a:pt x="827" y="2509"/>
                      <a:pt x="1277" y="2511"/>
                    </a:cubicBezTo>
                    <a:cubicBezTo>
                      <a:pt x="1362" y="2511"/>
                      <a:pt x="1435" y="2501"/>
                      <a:pt x="1498" y="2485"/>
                    </a:cubicBezTo>
                    <a:cubicBezTo>
                      <a:pt x="1498" y="2485"/>
                      <a:pt x="1554" y="1883"/>
                      <a:pt x="1022" y="1738"/>
                    </a:cubicBezTo>
                  </a:path>
                </a:pathLst>
              </a:custGeom>
              <a:solidFill>
                <a:srgbClr val="006D8C"/>
              </a:solidFill>
              <a:ln w="9525">
                <a:noFill/>
                <a:round/>
                <a:headEnd/>
                <a:tailEnd/>
              </a:ln>
            </p:spPr>
            <p:txBody>
              <a:bodyPr vert="horz" wrap="square" lIns="91440" tIns="45720" rIns="91440" bIns="45720" numCol="1" anchor="t" anchorCtr="0" compatLnSpc="1">
                <a:prstTxWarp prst="textNoShape">
                  <a:avLst/>
                </a:prstTxWarp>
              </a:bodyPr>
              <a:lstStyle/>
              <a:p>
                <a:endParaRPr lang="nl-NL" sz="1800"/>
              </a:p>
            </p:txBody>
          </p:sp>
          <p:sp>
            <p:nvSpPr>
              <p:cNvPr id="10" name="Freeform 8"/>
              <p:cNvSpPr>
                <a:spLocks noEditPoints="1"/>
              </p:cNvSpPr>
              <p:nvPr/>
            </p:nvSpPr>
            <p:spPr bwMode="auto">
              <a:xfrm>
                <a:off x="9630834" y="366713"/>
                <a:ext cx="893233" cy="371475"/>
              </a:xfrm>
              <a:custGeom>
                <a:avLst/>
                <a:gdLst/>
                <a:ahLst/>
                <a:cxnLst>
                  <a:cxn ang="0">
                    <a:pos x="1217" y="13"/>
                  </a:cxn>
                  <a:cxn ang="0">
                    <a:pos x="1682" y="13"/>
                  </a:cxn>
                  <a:cxn ang="0">
                    <a:pos x="1484" y="1400"/>
                  </a:cxn>
                  <a:cxn ang="0">
                    <a:pos x="1430" y="1552"/>
                  </a:cxn>
                  <a:cxn ang="0">
                    <a:pos x="1207" y="1663"/>
                  </a:cxn>
                  <a:cxn ang="0">
                    <a:pos x="931" y="1464"/>
                  </a:cxn>
                  <a:cxn ang="0">
                    <a:pos x="583" y="711"/>
                  </a:cxn>
                  <a:cxn ang="0">
                    <a:pos x="470" y="1646"/>
                  </a:cxn>
                  <a:cxn ang="0">
                    <a:pos x="0" y="1646"/>
                  </a:cxn>
                  <a:cxn ang="0">
                    <a:pos x="231" y="38"/>
                  </a:cxn>
                  <a:cxn ang="0">
                    <a:pos x="449" y="0"/>
                  </a:cxn>
                  <a:cxn ang="0">
                    <a:pos x="751" y="212"/>
                  </a:cxn>
                  <a:cxn ang="0">
                    <a:pos x="1122" y="985"/>
                  </a:cxn>
                  <a:cxn ang="0">
                    <a:pos x="1217" y="13"/>
                  </a:cxn>
                  <a:cxn ang="0">
                    <a:pos x="2360" y="1229"/>
                  </a:cxn>
                  <a:cxn ang="0">
                    <a:pos x="2496" y="265"/>
                  </a:cxn>
                  <a:cxn ang="0">
                    <a:pos x="2270" y="2"/>
                  </a:cxn>
                  <a:cxn ang="0">
                    <a:pos x="1971" y="265"/>
                  </a:cxn>
                  <a:cxn ang="0">
                    <a:pos x="1814" y="1386"/>
                  </a:cxn>
                  <a:cxn ang="0">
                    <a:pos x="2039" y="1648"/>
                  </a:cxn>
                  <a:cxn ang="0">
                    <a:pos x="2941" y="1648"/>
                  </a:cxn>
                  <a:cxn ang="0">
                    <a:pos x="3000" y="1229"/>
                  </a:cxn>
                  <a:cxn ang="0">
                    <a:pos x="2360" y="1229"/>
                  </a:cxn>
                </a:cxnLst>
                <a:rect l="0" t="0" r="r" b="b"/>
                <a:pathLst>
                  <a:path w="3000" h="1665">
                    <a:moveTo>
                      <a:pt x="1217" y="13"/>
                    </a:moveTo>
                    <a:cubicBezTo>
                      <a:pt x="1682" y="13"/>
                      <a:pt x="1682" y="13"/>
                      <a:pt x="1682" y="13"/>
                    </a:cubicBezTo>
                    <a:cubicBezTo>
                      <a:pt x="1484" y="1400"/>
                      <a:pt x="1484" y="1400"/>
                      <a:pt x="1484" y="1400"/>
                    </a:cubicBezTo>
                    <a:cubicBezTo>
                      <a:pt x="1480" y="1428"/>
                      <a:pt x="1470" y="1493"/>
                      <a:pt x="1430" y="1552"/>
                    </a:cubicBezTo>
                    <a:cubicBezTo>
                      <a:pt x="1390" y="1611"/>
                      <a:pt x="1327" y="1664"/>
                      <a:pt x="1207" y="1663"/>
                    </a:cubicBezTo>
                    <a:cubicBezTo>
                      <a:pt x="1127" y="1665"/>
                      <a:pt x="1025" y="1629"/>
                      <a:pt x="931" y="1464"/>
                    </a:cubicBezTo>
                    <a:cubicBezTo>
                      <a:pt x="871" y="1359"/>
                      <a:pt x="698" y="981"/>
                      <a:pt x="583" y="711"/>
                    </a:cubicBezTo>
                    <a:cubicBezTo>
                      <a:pt x="470" y="1646"/>
                      <a:pt x="470" y="1646"/>
                      <a:pt x="470" y="1646"/>
                    </a:cubicBezTo>
                    <a:cubicBezTo>
                      <a:pt x="0" y="1646"/>
                      <a:pt x="0" y="1646"/>
                      <a:pt x="0" y="1646"/>
                    </a:cubicBezTo>
                    <a:cubicBezTo>
                      <a:pt x="231" y="38"/>
                      <a:pt x="231" y="38"/>
                      <a:pt x="231" y="38"/>
                    </a:cubicBezTo>
                    <a:cubicBezTo>
                      <a:pt x="293" y="25"/>
                      <a:pt x="374" y="0"/>
                      <a:pt x="449" y="0"/>
                    </a:cubicBezTo>
                    <a:cubicBezTo>
                      <a:pt x="622" y="0"/>
                      <a:pt x="703" y="106"/>
                      <a:pt x="751" y="212"/>
                    </a:cubicBezTo>
                    <a:cubicBezTo>
                      <a:pt x="1122" y="985"/>
                      <a:pt x="1122" y="985"/>
                      <a:pt x="1122" y="985"/>
                    </a:cubicBezTo>
                    <a:cubicBezTo>
                      <a:pt x="1217" y="13"/>
                      <a:pt x="1217" y="13"/>
                      <a:pt x="1217" y="13"/>
                    </a:cubicBezTo>
                    <a:moveTo>
                      <a:pt x="2360" y="1229"/>
                    </a:moveTo>
                    <a:cubicBezTo>
                      <a:pt x="2496" y="265"/>
                      <a:pt x="2496" y="265"/>
                      <a:pt x="2496" y="265"/>
                    </a:cubicBezTo>
                    <a:cubicBezTo>
                      <a:pt x="2516" y="120"/>
                      <a:pt x="2415" y="2"/>
                      <a:pt x="2270" y="2"/>
                    </a:cubicBezTo>
                    <a:cubicBezTo>
                      <a:pt x="2126" y="2"/>
                      <a:pt x="1992" y="120"/>
                      <a:pt x="1971" y="265"/>
                    </a:cubicBezTo>
                    <a:cubicBezTo>
                      <a:pt x="1814" y="1386"/>
                      <a:pt x="1814" y="1386"/>
                      <a:pt x="1814" y="1386"/>
                    </a:cubicBezTo>
                    <a:cubicBezTo>
                      <a:pt x="1794" y="1531"/>
                      <a:pt x="1894" y="1648"/>
                      <a:pt x="2039" y="1648"/>
                    </a:cubicBezTo>
                    <a:cubicBezTo>
                      <a:pt x="2941" y="1648"/>
                      <a:pt x="2941" y="1648"/>
                      <a:pt x="2941" y="1648"/>
                    </a:cubicBezTo>
                    <a:cubicBezTo>
                      <a:pt x="3000" y="1229"/>
                      <a:pt x="3000" y="1229"/>
                      <a:pt x="3000" y="1229"/>
                    </a:cubicBezTo>
                    <a:cubicBezTo>
                      <a:pt x="2360" y="1229"/>
                      <a:pt x="2360" y="1229"/>
                      <a:pt x="2360" y="1229"/>
                    </a:cubicBezTo>
                  </a:path>
                </a:pathLst>
              </a:custGeom>
              <a:solidFill>
                <a:srgbClr val="11B5E9"/>
              </a:solidFill>
              <a:ln w="9525">
                <a:noFill/>
                <a:round/>
                <a:headEnd/>
                <a:tailEnd/>
              </a:ln>
            </p:spPr>
            <p:txBody>
              <a:bodyPr vert="horz" wrap="square" lIns="91440" tIns="45720" rIns="91440" bIns="45720" numCol="1" anchor="t" anchorCtr="0" compatLnSpc="1">
                <a:prstTxWarp prst="textNoShape">
                  <a:avLst/>
                </a:prstTxWarp>
              </a:bodyPr>
              <a:lstStyle/>
              <a:p>
                <a:endParaRPr lang="nl-NL" sz="1800"/>
              </a:p>
            </p:txBody>
          </p:sp>
          <p:sp>
            <p:nvSpPr>
              <p:cNvPr id="11" name="Freeform 9"/>
              <p:cNvSpPr>
                <a:spLocks noEditPoints="1"/>
              </p:cNvSpPr>
              <p:nvPr/>
            </p:nvSpPr>
            <p:spPr bwMode="auto">
              <a:xfrm>
                <a:off x="10668001" y="330200"/>
                <a:ext cx="1255183" cy="406400"/>
              </a:xfrm>
              <a:custGeom>
                <a:avLst/>
                <a:gdLst/>
                <a:ahLst/>
                <a:cxnLst>
                  <a:cxn ang="0">
                    <a:pos x="9" y="189"/>
                  </a:cxn>
                  <a:cxn ang="0">
                    <a:pos x="200" y="338"/>
                  </a:cxn>
                  <a:cxn ang="0">
                    <a:pos x="200" y="238"/>
                  </a:cxn>
                  <a:cxn ang="0">
                    <a:pos x="484" y="189"/>
                  </a:cxn>
                  <a:cxn ang="0">
                    <a:pos x="592" y="409"/>
                  </a:cxn>
                  <a:cxn ang="0">
                    <a:pos x="724" y="342"/>
                  </a:cxn>
                  <a:cxn ang="0">
                    <a:pos x="979" y="319"/>
                  </a:cxn>
                  <a:cxn ang="0">
                    <a:pos x="1245" y="181"/>
                  </a:cxn>
                  <a:cxn ang="0">
                    <a:pos x="1128" y="558"/>
                  </a:cxn>
                  <a:cxn ang="0">
                    <a:pos x="1553" y="496"/>
                  </a:cxn>
                  <a:cxn ang="0">
                    <a:pos x="1550" y="189"/>
                  </a:cxn>
                  <a:cxn ang="0">
                    <a:pos x="1851" y="181"/>
                  </a:cxn>
                  <a:cxn ang="0">
                    <a:pos x="1708" y="414"/>
                  </a:cxn>
                  <a:cxn ang="0">
                    <a:pos x="1898" y="343"/>
                  </a:cxn>
                  <a:cxn ang="0">
                    <a:pos x="2304" y="427"/>
                  </a:cxn>
                  <a:cxn ang="0">
                    <a:pos x="2261" y="308"/>
                  </a:cxn>
                  <a:cxn ang="0">
                    <a:pos x="2414" y="0"/>
                  </a:cxn>
                  <a:cxn ang="0">
                    <a:pos x="51" y="991"/>
                  </a:cxn>
                  <a:cxn ang="0">
                    <a:pos x="521" y="964"/>
                  </a:cxn>
                  <a:cxn ang="0">
                    <a:pos x="570" y="1152"/>
                  </a:cxn>
                  <a:cxn ang="0">
                    <a:pos x="499" y="999"/>
                  </a:cxn>
                  <a:cxn ang="0">
                    <a:pos x="665" y="913"/>
                  </a:cxn>
                  <a:cxn ang="0">
                    <a:pos x="928" y="957"/>
                  </a:cxn>
                  <a:cxn ang="0">
                    <a:pos x="1073" y="1152"/>
                  </a:cxn>
                  <a:cxn ang="0">
                    <a:pos x="1073" y="656"/>
                  </a:cxn>
                  <a:cxn ang="0">
                    <a:pos x="1632" y="991"/>
                  </a:cxn>
                  <a:cxn ang="0">
                    <a:pos x="1715" y="1152"/>
                  </a:cxn>
                  <a:cxn ang="0">
                    <a:pos x="1755" y="902"/>
                  </a:cxn>
                  <a:cxn ang="0">
                    <a:pos x="2064" y="1160"/>
                  </a:cxn>
                  <a:cxn ang="0">
                    <a:pos x="2376" y="1121"/>
                  </a:cxn>
                  <a:cxn ang="0">
                    <a:pos x="2263" y="1010"/>
                  </a:cxn>
                  <a:cxn ang="0">
                    <a:pos x="2598" y="1152"/>
                  </a:cxn>
                  <a:cxn ang="0">
                    <a:pos x="2746" y="837"/>
                  </a:cxn>
                  <a:cxn ang="0">
                    <a:pos x="2990" y="758"/>
                  </a:cxn>
                  <a:cxn ang="0">
                    <a:pos x="3122" y="1109"/>
                  </a:cxn>
                  <a:cxn ang="0">
                    <a:pos x="3229" y="979"/>
                  </a:cxn>
                  <a:cxn ang="0">
                    <a:pos x="3183" y="845"/>
                  </a:cxn>
                  <a:cxn ang="0">
                    <a:pos x="3525" y="1121"/>
                  </a:cxn>
                  <a:cxn ang="0">
                    <a:pos x="3620" y="1152"/>
                  </a:cxn>
                  <a:cxn ang="0">
                    <a:pos x="4014" y="1152"/>
                  </a:cxn>
                  <a:cxn ang="0">
                    <a:pos x="4005" y="901"/>
                  </a:cxn>
                  <a:cxn ang="0">
                    <a:pos x="9" y="1344"/>
                  </a:cxn>
                  <a:cxn ang="0">
                    <a:pos x="346" y="1344"/>
                  </a:cxn>
                  <a:cxn ang="0">
                    <a:pos x="646" y="1816"/>
                  </a:cxn>
                  <a:cxn ang="0">
                    <a:pos x="535" y="1631"/>
                  </a:cxn>
                  <a:cxn ang="0">
                    <a:pos x="1011" y="1493"/>
                  </a:cxn>
                  <a:cxn ang="0">
                    <a:pos x="1011" y="1533"/>
                  </a:cxn>
                  <a:cxn ang="0">
                    <a:pos x="1253" y="1655"/>
                  </a:cxn>
                  <a:cxn ang="0">
                    <a:pos x="1508" y="1631"/>
                  </a:cxn>
                  <a:cxn ang="0">
                    <a:pos x="1778" y="1493"/>
                  </a:cxn>
                  <a:cxn ang="0">
                    <a:pos x="1862" y="1808"/>
                  </a:cxn>
                  <a:cxn ang="0">
                    <a:pos x="2137" y="1493"/>
                  </a:cxn>
                  <a:cxn ang="0">
                    <a:pos x="1994" y="1726"/>
                  </a:cxn>
                  <a:cxn ang="0">
                    <a:pos x="2184" y="1655"/>
                  </a:cxn>
                  <a:cxn ang="0">
                    <a:pos x="2570" y="1638"/>
                  </a:cxn>
                  <a:cxn ang="0">
                    <a:pos x="3021" y="1808"/>
                  </a:cxn>
                  <a:cxn ang="0">
                    <a:pos x="2978" y="1552"/>
                  </a:cxn>
                  <a:cxn ang="0">
                    <a:pos x="2857" y="1777"/>
                  </a:cxn>
                </a:cxnLst>
                <a:rect l="0" t="0" r="r" b="b"/>
                <a:pathLst>
                  <a:path w="4222" h="1816">
                    <a:moveTo>
                      <a:pt x="31" y="102"/>
                    </a:moveTo>
                    <a:cubicBezTo>
                      <a:pt x="15" y="102"/>
                      <a:pt x="0" y="89"/>
                      <a:pt x="0" y="71"/>
                    </a:cubicBezTo>
                    <a:cubicBezTo>
                      <a:pt x="0" y="52"/>
                      <a:pt x="15" y="39"/>
                      <a:pt x="31" y="39"/>
                    </a:cubicBezTo>
                    <a:cubicBezTo>
                      <a:pt x="47" y="39"/>
                      <a:pt x="63" y="52"/>
                      <a:pt x="63" y="71"/>
                    </a:cubicBezTo>
                    <a:cubicBezTo>
                      <a:pt x="63" y="89"/>
                      <a:pt x="47" y="102"/>
                      <a:pt x="31" y="102"/>
                    </a:cubicBezTo>
                    <a:moveTo>
                      <a:pt x="53" y="496"/>
                    </a:moveTo>
                    <a:cubicBezTo>
                      <a:pt x="9" y="496"/>
                      <a:pt x="9" y="496"/>
                      <a:pt x="9" y="496"/>
                    </a:cubicBezTo>
                    <a:cubicBezTo>
                      <a:pt x="9" y="189"/>
                      <a:pt x="9" y="189"/>
                      <a:pt x="9" y="189"/>
                    </a:cubicBezTo>
                    <a:cubicBezTo>
                      <a:pt x="53" y="189"/>
                      <a:pt x="53" y="189"/>
                      <a:pt x="53" y="189"/>
                    </a:cubicBezTo>
                    <a:lnTo>
                      <a:pt x="53" y="496"/>
                    </a:lnTo>
                    <a:close/>
                    <a:moveTo>
                      <a:pt x="198" y="189"/>
                    </a:moveTo>
                    <a:cubicBezTo>
                      <a:pt x="154" y="189"/>
                      <a:pt x="154" y="189"/>
                      <a:pt x="154" y="189"/>
                    </a:cubicBezTo>
                    <a:cubicBezTo>
                      <a:pt x="155" y="211"/>
                      <a:pt x="157" y="240"/>
                      <a:pt x="157" y="256"/>
                    </a:cubicBezTo>
                    <a:cubicBezTo>
                      <a:pt x="157" y="496"/>
                      <a:pt x="157" y="496"/>
                      <a:pt x="157" y="496"/>
                    </a:cubicBezTo>
                    <a:cubicBezTo>
                      <a:pt x="200" y="496"/>
                      <a:pt x="200" y="496"/>
                      <a:pt x="200" y="496"/>
                    </a:cubicBezTo>
                    <a:cubicBezTo>
                      <a:pt x="200" y="338"/>
                      <a:pt x="200" y="338"/>
                      <a:pt x="200" y="338"/>
                    </a:cubicBezTo>
                    <a:cubicBezTo>
                      <a:pt x="200" y="226"/>
                      <a:pt x="284" y="220"/>
                      <a:pt x="294" y="220"/>
                    </a:cubicBezTo>
                    <a:cubicBezTo>
                      <a:pt x="358" y="220"/>
                      <a:pt x="377" y="258"/>
                      <a:pt x="377" y="326"/>
                    </a:cubicBezTo>
                    <a:cubicBezTo>
                      <a:pt x="377" y="496"/>
                      <a:pt x="377" y="496"/>
                      <a:pt x="377" y="496"/>
                    </a:cubicBezTo>
                    <a:cubicBezTo>
                      <a:pt x="420" y="496"/>
                      <a:pt x="420" y="496"/>
                      <a:pt x="420" y="496"/>
                    </a:cubicBezTo>
                    <a:cubicBezTo>
                      <a:pt x="420" y="301"/>
                      <a:pt x="420" y="301"/>
                      <a:pt x="420" y="301"/>
                    </a:cubicBezTo>
                    <a:cubicBezTo>
                      <a:pt x="420" y="225"/>
                      <a:pt x="383" y="181"/>
                      <a:pt x="305" y="181"/>
                    </a:cubicBezTo>
                    <a:cubicBezTo>
                      <a:pt x="264" y="181"/>
                      <a:pt x="221" y="205"/>
                      <a:pt x="202" y="238"/>
                    </a:cubicBezTo>
                    <a:cubicBezTo>
                      <a:pt x="200" y="238"/>
                      <a:pt x="200" y="238"/>
                      <a:pt x="200" y="238"/>
                    </a:cubicBezTo>
                    <a:cubicBezTo>
                      <a:pt x="200" y="222"/>
                      <a:pt x="200" y="205"/>
                      <a:pt x="198" y="189"/>
                    </a:cubicBezTo>
                    <a:moveTo>
                      <a:pt x="681" y="228"/>
                    </a:moveTo>
                    <a:cubicBezTo>
                      <a:pt x="681" y="189"/>
                      <a:pt x="681" y="189"/>
                      <a:pt x="681" y="189"/>
                    </a:cubicBezTo>
                    <a:cubicBezTo>
                      <a:pt x="592" y="189"/>
                      <a:pt x="592" y="189"/>
                      <a:pt x="592" y="189"/>
                    </a:cubicBezTo>
                    <a:cubicBezTo>
                      <a:pt x="592" y="102"/>
                      <a:pt x="592" y="102"/>
                      <a:pt x="592" y="102"/>
                    </a:cubicBezTo>
                    <a:cubicBezTo>
                      <a:pt x="549" y="102"/>
                      <a:pt x="549" y="102"/>
                      <a:pt x="549" y="102"/>
                    </a:cubicBezTo>
                    <a:cubicBezTo>
                      <a:pt x="549" y="189"/>
                      <a:pt x="549" y="189"/>
                      <a:pt x="549" y="189"/>
                    </a:cubicBezTo>
                    <a:cubicBezTo>
                      <a:pt x="484" y="189"/>
                      <a:pt x="484" y="189"/>
                      <a:pt x="484" y="189"/>
                    </a:cubicBezTo>
                    <a:cubicBezTo>
                      <a:pt x="484" y="228"/>
                      <a:pt x="484" y="228"/>
                      <a:pt x="484" y="228"/>
                    </a:cubicBezTo>
                    <a:cubicBezTo>
                      <a:pt x="549" y="228"/>
                      <a:pt x="549" y="228"/>
                      <a:pt x="549" y="228"/>
                    </a:cubicBezTo>
                    <a:cubicBezTo>
                      <a:pt x="549" y="422"/>
                      <a:pt x="549" y="422"/>
                      <a:pt x="549" y="422"/>
                    </a:cubicBezTo>
                    <a:cubicBezTo>
                      <a:pt x="549" y="489"/>
                      <a:pt x="592" y="504"/>
                      <a:pt x="625" y="504"/>
                    </a:cubicBezTo>
                    <a:cubicBezTo>
                      <a:pt x="647" y="504"/>
                      <a:pt x="668" y="500"/>
                      <a:pt x="683" y="493"/>
                    </a:cubicBezTo>
                    <a:cubicBezTo>
                      <a:pt x="681" y="453"/>
                      <a:pt x="681" y="453"/>
                      <a:pt x="681" y="453"/>
                    </a:cubicBezTo>
                    <a:cubicBezTo>
                      <a:pt x="668" y="460"/>
                      <a:pt x="652" y="464"/>
                      <a:pt x="637" y="464"/>
                    </a:cubicBezTo>
                    <a:cubicBezTo>
                      <a:pt x="610" y="464"/>
                      <a:pt x="592" y="455"/>
                      <a:pt x="592" y="409"/>
                    </a:cubicBezTo>
                    <a:cubicBezTo>
                      <a:pt x="592" y="228"/>
                      <a:pt x="592" y="228"/>
                      <a:pt x="592" y="228"/>
                    </a:cubicBezTo>
                    <a:cubicBezTo>
                      <a:pt x="681" y="228"/>
                      <a:pt x="681" y="228"/>
                      <a:pt x="681" y="228"/>
                    </a:cubicBezTo>
                    <a:moveTo>
                      <a:pt x="770" y="354"/>
                    </a:moveTo>
                    <a:cubicBezTo>
                      <a:pt x="775" y="416"/>
                      <a:pt x="822" y="464"/>
                      <a:pt x="883" y="464"/>
                    </a:cubicBezTo>
                    <a:cubicBezTo>
                      <a:pt x="929" y="464"/>
                      <a:pt x="964" y="439"/>
                      <a:pt x="981" y="411"/>
                    </a:cubicBezTo>
                    <a:cubicBezTo>
                      <a:pt x="1015" y="439"/>
                      <a:pt x="1015" y="439"/>
                      <a:pt x="1015" y="439"/>
                    </a:cubicBezTo>
                    <a:cubicBezTo>
                      <a:pt x="979" y="485"/>
                      <a:pt x="933" y="504"/>
                      <a:pt x="883" y="504"/>
                    </a:cubicBezTo>
                    <a:cubicBezTo>
                      <a:pt x="792" y="504"/>
                      <a:pt x="724" y="435"/>
                      <a:pt x="724" y="342"/>
                    </a:cubicBezTo>
                    <a:cubicBezTo>
                      <a:pt x="724" y="250"/>
                      <a:pt x="792" y="181"/>
                      <a:pt x="879" y="181"/>
                    </a:cubicBezTo>
                    <a:cubicBezTo>
                      <a:pt x="972" y="182"/>
                      <a:pt x="1026" y="250"/>
                      <a:pt x="1026" y="334"/>
                    </a:cubicBezTo>
                    <a:cubicBezTo>
                      <a:pt x="1026" y="354"/>
                      <a:pt x="1026" y="354"/>
                      <a:pt x="1026" y="354"/>
                    </a:cubicBezTo>
                    <a:cubicBezTo>
                      <a:pt x="770" y="354"/>
                      <a:pt x="770" y="354"/>
                      <a:pt x="770" y="354"/>
                    </a:cubicBezTo>
                    <a:moveTo>
                      <a:pt x="979" y="319"/>
                    </a:moveTo>
                    <a:cubicBezTo>
                      <a:pt x="979" y="260"/>
                      <a:pt x="941" y="220"/>
                      <a:pt x="879" y="220"/>
                    </a:cubicBezTo>
                    <a:cubicBezTo>
                      <a:pt x="822" y="220"/>
                      <a:pt x="771" y="268"/>
                      <a:pt x="771" y="319"/>
                    </a:cubicBezTo>
                    <a:lnTo>
                      <a:pt x="979" y="319"/>
                    </a:lnTo>
                    <a:close/>
                    <a:moveTo>
                      <a:pt x="1128" y="558"/>
                    </a:moveTo>
                    <a:cubicBezTo>
                      <a:pt x="1154" y="592"/>
                      <a:pt x="1197" y="614"/>
                      <a:pt x="1246" y="614"/>
                    </a:cubicBezTo>
                    <a:cubicBezTo>
                      <a:pt x="1334" y="614"/>
                      <a:pt x="1365" y="560"/>
                      <a:pt x="1365" y="493"/>
                    </a:cubicBezTo>
                    <a:cubicBezTo>
                      <a:pt x="1365" y="438"/>
                      <a:pt x="1365" y="438"/>
                      <a:pt x="1365" y="438"/>
                    </a:cubicBezTo>
                    <a:cubicBezTo>
                      <a:pt x="1364" y="438"/>
                      <a:pt x="1364" y="438"/>
                      <a:pt x="1364" y="438"/>
                    </a:cubicBezTo>
                    <a:cubicBezTo>
                      <a:pt x="1336" y="479"/>
                      <a:pt x="1294" y="496"/>
                      <a:pt x="1249" y="496"/>
                    </a:cubicBezTo>
                    <a:cubicBezTo>
                      <a:pt x="1160" y="496"/>
                      <a:pt x="1089" y="430"/>
                      <a:pt x="1089" y="340"/>
                    </a:cubicBezTo>
                    <a:cubicBezTo>
                      <a:pt x="1089" y="251"/>
                      <a:pt x="1154" y="181"/>
                      <a:pt x="1245" y="181"/>
                    </a:cubicBezTo>
                    <a:cubicBezTo>
                      <a:pt x="1282" y="181"/>
                      <a:pt x="1328" y="192"/>
                      <a:pt x="1364" y="240"/>
                    </a:cubicBezTo>
                    <a:cubicBezTo>
                      <a:pt x="1365" y="240"/>
                      <a:pt x="1365" y="240"/>
                      <a:pt x="1365" y="240"/>
                    </a:cubicBezTo>
                    <a:cubicBezTo>
                      <a:pt x="1365" y="189"/>
                      <a:pt x="1365" y="189"/>
                      <a:pt x="1365" y="189"/>
                    </a:cubicBezTo>
                    <a:cubicBezTo>
                      <a:pt x="1408" y="189"/>
                      <a:pt x="1408" y="189"/>
                      <a:pt x="1408" y="189"/>
                    </a:cubicBezTo>
                    <a:cubicBezTo>
                      <a:pt x="1408" y="493"/>
                      <a:pt x="1408" y="493"/>
                      <a:pt x="1408" y="493"/>
                    </a:cubicBezTo>
                    <a:cubicBezTo>
                      <a:pt x="1408" y="560"/>
                      <a:pt x="1382" y="653"/>
                      <a:pt x="1244" y="653"/>
                    </a:cubicBezTo>
                    <a:cubicBezTo>
                      <a:pt x="1183" y="653"/>
                      <a:pt x="1136" y="634"/>
                      <a:pt x="1096" y="592"/>
                    </a:cubicBezTo>
                    <a:cubicBezTo>
                      <a:pt x="1128" y="558"/>
                      <a:pt x="1128" y="558"/>
                      <a:pt x="1128" y="558"/>
                    </a:cubicBezTo>
                    <a:moveTo>
                      <a:pt x="1250" y="457"/>
                    </a:moveTo>
                    <a:cubicBezTo>
                      <a:pt x="1313" y="457"/>
                      <a:pt x="1369" y="409"/>
                      <a:pt x="1366" y="338"/>
                    </a:cubicBezTo>
                    <a:cubicBezTo>
                      <a:pt x="1366" y="274"/>
                      <a:pt x="1322" y="220"/>
                      <a:pt x="1250" y="220"/>
                    </a:cubicBezTo>
                    <a:cubicBezTo>
                      <a:pt x="1186" y="220"/>
                      <a:pt x="1136" y="274"/>
                      <a:pt x="1136" y="338"/>
                    </a:cubicBezTo>
                    <a:cubicBezTo>
                      <a:pt x="1136" y="403"/>
                      <a:pt x="1186" y="457"/>
                      <a:pt x="1250" y="457"/>
                    </a:cubicBezTo>
                    <a:moveTo>
                      <a:pt x="1510" y="285"/>
                    </a:moveTo>
                    <a:cubicBezTo>
                      <a:pt x="1510" y="496"/>
                      <a:pt x="1510" y="496"/>
                      <a:pt x="1510" y="496"/>
                    </a:cubicBezTo>
                    <a:cubicBezTo>
                      <a:pt x="1553" y="496"/>
                      <a:pt x="1553" y="496"/>
                      <a:pt x="1553" y="496"/>
                    </a:cubicBezTo>
                    <a:cubicBezTo>
                      <a:pt x="1553" y="323"/>
                      <a:pt x="1553" y="323"/>
                      <a:pt x="1553" y="323"/>
                    </a:cubicBezTo>
                    <a:cubicBezTo>
                      <a:pt x="1553" y="281"/>
                      <a:pt x="1583" y="224"/>
                      <a:pt x="1649" y="224"/>
                    </a:cubicBezTo>
                    <a:cubicBezTo>
                      <a:pt x="1660" y="224"/>
                      <a:pt x="1668" y="226"/>
                      <a:pt x="1674" y="228"/>
                    </a:cubicBezTo>
                    <a:cubicBezTo>
                      <a:pt x="1682" y="185"/>
                      <a:pt x="1682" y="185"/>
                      <a:pt x="1682" y="185"/>
                    </a:cubicBezTo>
                    <a:cubicBezTo>
                      <a:pt x="1673" y="182"/>
                      <a:pt x="1662" y="181"/>
                      <a:pt x="1650" y="181"/>
                    </a:cubicBezTo>
                    <a:cubicBezTo>
                      <a:pt x="1596" y="181"/>
                      <a:pt x="1564" y="213"/>
                      <a:pt x="1552" y="246"/>
                    </a:cubicBezTo>
                    <a:cubicBezTo>
                      <a:pt x="1550" y="246"/>
                      <a:pt x="1550" y="246"/>
                      <a:pt x="1550" y="246"/>
                    </a:cubicBezTo>
                    <a:cubicBezTo>
                      <a:pt x="1550" y="189"/>
                      <a:pt x="1550" y="189"/>
                      <a:pt x="1550" y="189"/>
                    </a:cubicBezTo>
                    <a:cubicBezTo>
                      <a:pt x="1508" y="189"/>
                      <a:pt x="1508" y="189"/>
                      <a:pt x="1508" y="189"/>
                    </a:cubicBezTo>
                    <a:cubicBezTo>
                      <a:pt x="1509" y="233"/>
                      <a:pt x="1510" y="257"/>
                      <a:pt x="1510" y="285"/>
                    </a:cubicBezTo>
                    <a:moveTo>
                      <a:pt x="1920" y="308"/>
                    </a:moveTo>
                    <a:cubicBezTo>
                      <a:pt x="1920" y="300"/>
                      <a:pt x="1920" y="300"/>
                      <a:pt x="1920" y="300"/>
                    </a:cubicBezTo>
                    <a:cubicBezTo>
                      <a:pt x="1920" y="247"/>
                      <a:pt x="1895" y="220"/>
                      <a:pt x="1842" y="220"/>
                    </a:cubicBezTo>
                    <a:cubicBezTo>
                      <a:pt x="1805" y="220"/>
                      <a:pt x="1774" y="233"/>
                      <a:pt x="1748" y="256"/>
                    </a:cubicBezTo>
                    <a:cubicBezTo>
                      <a:pt x="1721" y="226"/>
                      <a:pt x="1721" y="226"/>
                      <a:pt x="1721" y="226"/>
                    </a:cubicBezTo>
                    <a:cubicBezTo>
                      <a:pt x="1750" y="197"/>
                      <a:pt x="1794" y="181"/>
                      <a:pt x="1851" y="181"/>
                    </a:cubicBezTo>
                    <a:cubicBezTo>
                      <a:pt x="1912" y="181"/>
                      <a:pt x="1964" y="215"/>
                      <a:pt x="1964" y="290"/>
                    </a:cubicBezTo>
                    <a:cubicBezTo>
                      <a:pt x="1964" y="427"/>
                      <a:pt x="1964" y="427"/>
                      <a:pt x="1964" y="427"/>
                    </a:cubicBezTo>
                    <a:cubicBezTo>
                      <a:pt x="1964" y="451"/>
                      <a:pt x="1966" y="480"/>
                      <a:pt x="1969" y="496"/>
                    </a:cubicBezTo>
                    <a:cubicBezTo>
                      <a:pt x="1927" y="496"/>
                      <a:pt x="1927" y="496"/>
                      <a:pt x="1927" y="496"/>
                    </a:cubicBezTo>
                    <a:cubicBezTo>
                      <a:pt x="1924" y="481"/>
                      <a:pt x="1923" y="462"/>
                      <a:pt x="1923" y="446"/>
                    </a:cubicBezTo>
                    <a:cubicBezTo>
                      <a:pt x="1922" y="446"/>
                      <a:pt x="1922" y="446"/>
                      <a:pt x="1922" y="446"/>
                    </a:cubicBezTo>
                    <a:cubicBezTo>
                      <a:pt x="1897" y="487"/>
                      <a:pt x="1863" y="504"/>
                      <a:pt x="1813" y="504"/>
                    </a:cubicBezTo>
                    <a:cubicBezTo>
                      <a:pt x="1759" y="504"/>
                      <a:pt x="1708" y="474"/>
                      <a:pt x="1708" y="414"/>
                    </a:cubicBezTo>
                    <a:cubicBezTo>
                      <a:pt x="1708" y="314"/>
                      <a:pt x="1825" y="308"/>
                      <a:pt x="1899" y="308"/>
                    </a:cubicBezTo>
                    <a:cubicBezTo>
                      <a:pt x="1920" y="308"/>
                      <a:pt x="1920" y="308"/>
                      <a:pt x="1920" y="308"/>
                    </a:cubicBezTo>
                    <a:moveTo>
                      <a:pt x="1898" y="343"/>
                    </a:moveTo>
                    <a:cubicBezTo>
                      <a:pt x="1854" y="343"/>
                      <a:pt x="1755" y="346"/>
                      <a:pt x="1755" y="408"/>
                    </a:cubicBezTo>
                    <a:cubicBezTo>
                      <a:pt x="1755" y="449"/>
                      <a:pt x="1792" y="464"/>
                      <a:pt x="1827" y="464"/>
                    </a:cubicBezTo>
                    <a:cubicBezTo>
                      <a:pt x="1890" y="464"/>
                      <a:pt x="1920" y="420"/>
                      <a:pt x="1920" y="365"/>
                    </a:cubicBezTo>
                    <a:cubicBezTo>
                      <a:pt x="1920" y="343"/>
                      <a:pt x="1920" y="343"/>
                      <a:pt x="1920" y="343"/>
                    </a:cubicBezTo>
                    <a:lnTo>
                      <a:pt x="1898" y="343"/>
                    </a:lnTo>
                    <a:close/>
                    <a:moveTo>
                      <a:pt x="2261" y="308"/>
                    </a:moveTo>
                    <a:cubicBezTo>
                      <a:pt x="2261" y="300"/>
                      <a:pt x="2261" y="300"/>
                      <a:pt x="2261" y="300"/>
                    </a:cubicBezTo>
                    <a:cubicBezTo>
                      <a:pt x="2261" y="247"/>
                      <a:pt x="2235" y="220"/>
                      <a:pt x="2182" y="220"/>
                    </a:cubicBezTo>
                    <a:cubicBezTo>
                      <a:pt x="2146" y="220"/>
                      <a:pt x="2115" y="233"/>
                      <a:pt x="2088" y="256"/>
                    </a:cubicBezTo>
                    <a:cubicBezTo>
                      <a:pt x="2062" y="226"/>
                      <a:pt x="2062" y="226"/>
                      <a:pt x="2062" y="226"/>
                    </a:cubicBezTo>
                    <a:cubicBezTo>
                      <a:pt x="2090" y="197"/>
                      <a:pt x="2134" y="181"/>
                      <a:pt x="2192" y="181"/>
                    </a:cubicBezTo>
                    <a:cubicBezTo>
                      <a:pt x="2252" y="181"/>
                      <a:pt x="2304" y="215"/>
                      <a:pt x="2304" y="290"/>
                    </a:cubicBezTo>
                    <a:cubicBezTo>
                      <a:pt x="2304" y="427"/>
                      <a:pt x="2304" y="427"/>
                      <a:pt x="2304" y="427"/>
                    </a:cubicBezTo>
                    <a:cubicBezTo>
                      <a:pt x="2304" y="451"/>
                      <a:pt x="2307" y="480"/>
                      <a:pt x="2309" y="496"/>
                    </a:cubicBezTo>
                    <a:cubicBezTo>
                      <a:pt x="2267" y="496"/>
                      <a:pt x="2267" y="496"/>
                      <a:pt x="2267" y="496"/>
                    </a:cubicBezTo>
                    <a:cubicBezTo>
                      <a:pt x="2265" y="481"/>
                      <a:pt x="2263" y="462"/>
                      <a:pt x="2263" y="446"/>
                    </a:cubicBezTo>
                    <a:cubicBezTo>
                      <a:pt x="2262" y="446"/>
                      <a:pt x="2262" y="446"/>
                      <a:pt x="2262" y="446"/>
                    </a:cubicBezTo>
                    <a:cubicBezTo>
                      <a:pt x="2237" y="487"/>
                      <a:pt x="2203" y="504"/>
                      <a:pt x="2154" y="504"/>
                    </a:cubicBezTo>
                    <a:cubicBezTo>
                      <a:pt x="2099" y="504"/>
                      <a:pt x="2048" y="474"/>
                      <a:pt x="2048" y="414"/>
                    </a:cubicBezTo>
                    <a:cubicBezTo>
                      <a:pt x="2048" y="314"/>
                      <a:pt x="2166" y="308"/>
                      <a:pt x="2239" y="308"/>
                    </a:cubicBezTo>
                    <a:cubicBezTo>
                      <a:pt x="2261" y="308"/>
                      <a:pt x="2261" y="308"/>
                      <a:pt x="2261" y="308"/>
                    </a:cubicBezTo>
                    <a:moveTo>
                      <a:pt x="2239" y="343"/>
                    </a:moveTo>
                    <a:cubicBezTo>
                      <a:pt x="2195" y="343"/>
                      <a:pt x="2095" y="346"/>
                      <a:pt x="2095" y="408"/>
                    </a:cubicBezTo>
                    <a:cubicBezTo>
                      <a:pt x="2095" y="449"/>
                      <a:pt x="2133" y="464"/>
                      <a:pt x="2168" y="464"/>
                    </a:cubicBezTo>
                    <a:cubicBezTo>
                      <a:pt x="2231" y="464"/>
                      <a:pt x="2261" y="420"/>
                      <a:pt x="2261" y="365"/>
                    </a:cubicBezTo>
                    <a:cubicBezTo>
                      <a:pt x="2261" y="343"/>
                      <a:pt x="2261" y="343"/>
                      <a:pt x="2261" y="343"/>
                    </a:cubicBezTo>
                    <a:lnTo>
                      <a:pt x="2239" y="343"/>
                    </a:lnTo>
                    <a:close/>
                    <a:moveTo>
                      <a:pt x="2458" y="0"/>
                    </a:moveTo>
                    <a:cubicBezTo>
                      <a:pt x="2414" y="0"/>
                      <a:pt x="2414" y="0"/>
                      <a:pt x="2414" y="0"/>
                    </a:cubicBezTo>
                    <a:cubicBezTo>
                      <a:pt x="2414" y="496"/>
                      <a:pt x="2414" y="496"/>
                      <a:pt x="2414" y="496"/>
                    </a:cubicBezTo>
                    <a:cubicBezTo>
                      <a:pt x="2458" y="496"/>
                      <a:pt x="2458" y="496"/>
                      <a:pt x="2458" y="496"/>
                    </a:cubicBezTo>
                    <a:lnTo>
                      <a:pt x="2458" y="0"/>
                    </a:lnTo>
                    <a:close/>
                    <a:moveTo>
                      <a:pt x="51" y="656"/>
                    </a:moveTo>
                    <a:cubicBezTo>
                      <a:pt x="8" y="656"/>
                      <a:pt x="8" y="656"/>
                      <a:pt x="8" y="656"/>
                    </a:cubicBezTo>
                    <a:cubicBezTo>
                      <a:pt x="8" y="1152"/>
                      <a:pt x="8" y="1152"/>
                      <a:pt x="8" y="1152"/>
                    </a:cubicBezTo>
                    <a:cubicBezTo>
                      <a:pt x="51" y="1152"/>
                      <a:pt x="51" y="1152"/>
                      <a:pt x="51" y="1152"/>
                    </a:cubicBezTo>
                    <a:cubicBezTo>
                      <a:pt x="51" y="991"/>
                      <a:pt x="51" y="991"/>
                      <a:pt x="51" y="991"/>
                    </a:cubicBezTo>
                    <a:cubicBezTo>
                      <a:pt x="211" y="1152"/>
                      <a:pt x="211" y="1152"/>
                      <a:pt x="211" y="1152"/>
                    </a:cubicBezTo>
                    <a:cubicBezTo>
                      <a:pt x="278" y="1152"/>
                      <a:pt x="278" y="1152"/>
                      <a:pt x="278" y="1152"/>
                    </a:cubicBezTo>
                    <a:cubicBezTo>
                      <a:pt x="108" y="985"/>
                      <a:pt x="108" y="985"/>
                      <a:pt x="108" y="985"/>
                    </a:cubicBezTo>
                    <a:cubicBezTo>
                      <a:pt x="261" y="845"/>
                      <a:pt x="261" y="845"/>
                      <a:pt x="261" y="845"/>
                    </a:cubicBezTo>
                    <a:cubicBezTo>
                      <a:pt x="196" y="845"/>
                      <a:pt x="196" y="845"/>
                      <a:pt x="196" y="845"/>
                    </a:cubicBezTo>
                    <a:cubicBezTo>
                      <a:pt x="51" y="983"/>
                      <a:pt x="51" y="983"/>
                      <a:pt x="51" y="983"/>
                    </a:cubicBezTo>
                    <a:lnTo>
                      <a:pt x="51" y="656"/>
                    </a:lnTo>
                    <a:close/>
                    <a:moveTo>
                      <a:pt x="521" y="964"/>
                    </a:moveTo>
                    <a:cubicBezTo>
                      <a:pt x="521" y="956"/>
                      <a:pt x="521" y="956"/>
                      <a:pt x="521" y="956"/>
                    </a:cubicBezTo>
                    <a:cubicBezTo>
                      <a:pt x="521" y="903"/>
                      <a:pt x="496" y="877"/>
                      <a:pt x="442" y="877"/>
                    </a:cubicBezTo>
                    <a:cubicBezTo>
                      <a:pt x="406" y="877"/>
                      <a:pt x="375" y="889"/>
                      <a:pt x="349" y="913"/>
                    </a:cubicBezTo>
                    <a:cubicBezTo>
                      <a:pt x="322" y="882"/>
                      <a:pt x="322" y="882"/>
                      <a:pt x="322" y="882"/>
                    </a:cubicBezTo>
                    <a:cubicBezTo>
                      <a:pt x="351" y="853"/>
                      <a:pt x="394" y="837"/>
                      <a:pt x="452" y="837"/>
                    </a:cubicBezTo>
                    <a:cubicBezTo>
                      <a:pt x="513" y="837"/>
                      <a:pt x="564" y="871"/>
                      <a:pt x="564" y="946"/>
                    </a:cubicBezTo>
                    <a:cubicBezTo>
                      <a:pt x="564" y="1083"/>
                      <a:pt x="564" y="1083"/>
                      <a:pt x="564" y="1083"/>
                    </a:cubicBezTo>
                    <a:cubicBezTo>
                      <a:pt x="564" y="1107"/>
                      <a:pt x="567" y="1136"/>
                      <a:pt x="570" y="1152"/>
                    </a:cubicBezTo>
                    <a:cubicBezTo>
                      <a:pt x="528" y="1152"/>
                      <a:pt x="528" y="1152"/>
                      <a:pt x="528" y="1152"/>
                    </a:cubicBezTo>
                    <a:cubicBezTo>
                      <a:pt x="525" y="1137"/>
                      <a:pt x="524" y="1119"/>
                      <a:pt x="524" y="1102"/>
                    </a:cubicBezTo>
                    <a:cubicBezTo>
                      <a:pt x="522" y="1102"/>
                      <a:pt x="522" y="1102"/>
                      <a:pt x="522" y="1102"/>
                    </a:cubicBezTo>
                    <a:cubicBezTo>
                      <a:pt x="498" y="1143"/>
                      <a:pt x="463" y="1160"/>
                      <a:pt x="414" y="1160"/>
                    </a:cubicBezTo>
                    <a:cubicBezTo>
                      <a:pt x="360" y="1160"/>
                      <a:pt x="309" y="1130"/>
                      <a:pt x="309" y="1070"/>
                    </a:cubicBezTo>
                    <a:cubicBezTo>
                      <a:pt x="309" y="970"/>
                      <a:pt x="426" y="964"/>
                      <a:pt x="499" y="964"/>
                    </a:cubicBezTo>
                    <a:cubicBezTo>
                      <a:pt x="521" y="964"/>
                      <a:pt x="521" y="964"/>
                      <a:pt x="521" y="964"/>
                    </a:cubicBezTo>
                    <a:moveTo>
                      <a:pt x="499" y="999"/>
                    </a:moveTo>
                    <a:cubicBezTo>
                      <a:pt x="455" y="999"/>
                      <a:pt x="356" y="1002"/>
                      <a:pt x="356" y="1064"/>
                    </a:cubicBezTo>
                    <a:cubicBezTo>
                      <a:pt x="356" y="1105"/>
                      <a:pt x="393" y="1121"/>
                      <a:pt x="428" y="1121"/>
                    </a:cubicBezTo>
                    <a:cubicBezTo>
                      <a:pt x="491" y="1121"/>
                      <a:pt x="521" y="1076"/>
                      <a:pt x="521" y="1022"/>
                    </a:cubicBezTo>
                    <a:cubicBezTo>
                      <a:pt x="521" y="999"/>
                      <a:pt x="521" y="999"/>
                      <a:pt x="521" y="999"/>
                    </a:cubicBezTo>
                    <a:lnTo>
                      <a:pt x="499" y="999"/>
                    </a:lnTo>
                    <a:close/>
                    <a:moveTo>
                      <a:pt x="706" y="845"/>
                    </a:moveTo>
                    <a:cubicBezTo>
                      <a:pt x="662" y="845"/>
                      <a:pt x="662" y="845"/>
                      <a:pt x="662" y="845"/>
                    </a:cubicBezTo>
                    <a:cubicBezTo>
                      <a:pt x="663" y="867"/>
                      <a:pt x="665" y="896"/>
                      <a:pt x="665" y="913"/>
                    </a:cubicBezTo>
                    <a:cubicBezTo>
                      <a:pt x="665" y="1152"/>
                      <a:pt x="665" y="1152"/>
                      <a:pt x="665" y="1152"/>
                    </a:cubicBezTo>
                    <a:cubicBezTo>
                      <a:pt x="708" y="1152"/>
                      <a:pt x="708" y="1152"/>
                      <a:pt x="708" y="1152"/>
                    </a:cubicBezTo>
                    <a:cubicBezTo>
                      <a:pt x="708" y="995"/>
                      <a:pt x="708" y="995"/>
                      <a:pt x="708" y="995"/>
                    </a:cubicBezTo>
                    <a:cubicBezTo>
                      <a:pt x="708" y="882"/>
                      <a:pt x="792" y="876"/>
                      <a:pt x="801" y="876"/>
                    </a:cubicBezTo>
                    <a:cubicBezTo>
                      <a:pt x="866" y="876"/>
                      <a:pt x="885" y="914"/>
                      <a:pt x="885" y="982"/>
                    </a:cubicBezTo>
                    <a:cubicBezTo>
                      <a:pt x="885" y="1152"/>
                      <a:pt x="885" y="1152"/>
                      <a:pt x="885" y="1152"/>
                    </a:cubicBezTo>
                    <a:cubicBezTo>
                      <a:pt x="928" y="1152"/>
                      <a:pt x="928" y="1152"/>
                      <a:pt x="928" y="1152"/>
                    </a:cubicBezTo>
                    <a:cubicBezTo>
                      <a:pt x="928" y="957"/>
                      <a:pt x="928" y="957"/>
                      <a:pt x="928" y="957"/>
                    </a:cubicBezTo>
                    <a:cubicBezTo>
                      <a:pt x="928" y="881"/>
                      <a:pt x="891" y="837"/>
                      <a:pt x="813" y="837"/>
                    </a:cubicBezTo>
                    <a:cubicBezTo>
                      <a:pt x="772" y="837"/>
                      <a:pt x="729" y="861"/>
                      <a:pt x="710" y="894"/>
                    </a:cubicBezTo>
                    <a:cubicBezTo>
                      <a:pt x="708" y="894"/>
                      <a:pt x="708" y="894"/>
                      <a:pt x="708" y="894"/>
                    </a:cubicBezTo>
                    <a:cubicBezTo>
                      <a:pt x="708" y="878"/>
                      <a:pt x="708" y="861"/>
                      <a:pt x="706" y="845"/>
                    </a:cubicBezTo>
                    <a:moveTo>
                      <a:pt x="1073" y="656"/>
                    </a:moveTo>
                    <a:cubicBezTo>
                      <a:pt x="1030" y="656"/>
                      <a:pt x="1030" y="656"/>
                      <a:pt x="1030" y="656"/>
                    </a:cubicBezTo>
                    <a:cubicBezTo>
                      <a:pt x="1030" y="1152"/>
                      <a:pt x="1030" y="1152"/>
                      <a:pt x="1030" y="1152"/>
                    </a:cubicBezTo>
                    <a:cubicBezTo>
                      <a:pt x="1073" y="1152"/>
                      <a:pt x="1073" y="1152"/>
                      <a:pt x="1073" y="1152"/>
                    </a:cubicBezTo>
                    <a:cubicBezTo>
                      <a:pt x="1073" y="991"/>
                      <a:pt x="1073" y="991"/>
                      <a:pt x="1073" y="991"/>
                    </a:cubicBezTo>
                    <a:cubicBezTo>
                      <a:pt x="1233" y="1152"/>
                      <a:pt x="1233" y="1152"/>
                      <a:pt x="1233" y="1152"/>
                    </a:cubicBezTo>
                    <a:cubicBezTo>
                      <a:pt x="1299" y="1152"/>
                      <a:pt x="1299" y="1152"/>
                      <a:pt x="1299" y="1152"/>
                    </a:cubicBezTo>
                    <a:cubicBezTo>
                      <a:pt x="1130" y="985"/>
                      <a:pt x="1130" y="985"/>
                      <a:pt x="1130" y="985"/>
                    </a:cubicBezTo>
                    <a:cubicBezTo>
                      <a:pt x="1283" y="845"/>
                      <a:pt x="1283" y="845"/>
                      <a:pt x="1283" y="845"/>
                    </a:cubicBezTo>
                    <a:cubicBezTo>
                      <a:pt x="1218" y="845"/>
                      <a:pt x="1218" y="845"/>
                      <a:pt x="1218" y="845"/>
                    </a:cubicBezTo>
                    <a:cubicBezTo>
                      <a:pt x="1073" y="983"/>
                      <a:pt x="1073" y="983"/>
                      <a:pt x="1073" y="983"/>
                    </a:cubicBezTo>
                    <a:lnTo>
                      <a:pt x="1073" y="656"/>
                    </a:lnTo>
                    <a:close/>
                    <a:moveTo>
                      <a:pt x="1376" y="1010"/>
                    </a:moveTo>
                    <a:cubicBezTo>
                      <a:pt x="1381" y="1072"/>
                      <a:pt x="1428" y="1121"/>
                      <a:pt x="1489" y="1121"/>
                    </a:cubicBezTo>
                    <a:cubicBezTo>
                      <a:pt x="1535" y="1121"/>
                      <a:pt x="1570" y="1095"/>
                      <a:pt x="1587" y="1067"/>
                    </a:cubicBezTo>
                    <a:cubicBezTo>
                      <a:pt x="1621" y="1095"/>
                      <a:pt x="1621" y="1095"/>
                      <a:pt x="1621" y="1095"/>
                    </a:cubicBezTo>
                    <a:cubicBezTo>
                      <a:pt x="1585" y="1141"/>
                      <a:pt x="1540" y="1160"/>
                      <a:pt x="1489" y="1160"/>
                    </a:cubicBezTo>
                    <a:cubicBezTo>
                      <a:pt x="1398" y="1160"/>
                      <a:pt x="1330" y="1091"/>
                      <a:pt x="1330" y="999"/>
                    </a:cubicBezTo>
                    <a:cubicBezTo>
                      <a:pt x="1330" y="906"/>
                      <a:pt x="1398" y="837"/>
                      <a:pt x="1485" y="837"/>
                    </a:cubicBezTo>
                    <a:cubicBezTo>
                      <a:pt x="1578" y="838"/>
                      <a:pt x="1632" y="907"/>
                      <a:pt x="1632" y="991"/>
                    </a:cubicBezTo>
                    <a:cubicBezTo>
                      <a:pt x="1632" y="1010"/>
                      <a:pt x="1632" y="1010"/>
                      <a:pt x="1632" y="1010"/>
                    </a:cubicBezTo>
                    <a:cubicBezTo>
                      <a:pt x="1376" y="1010"/>
                      <a:pt x="1376" y="1010"/>
                      <a:pt x="1376" y="1010"/>
                    </a:cubicBezTo>
                    <a:moveTo>
                      <a:pt x="1585" y="975"/>
                    </a:moveTo>
                    <a:cubicBezTo>
                      <a:pt x="1585" y="917"/>
                      <a:pt x="1547" y="877"/>
                      <a:pt x="1485" y="877"/>
                    </a:cubicBezTo>
                    <a:cubicBezTo>
                      <a:pt x="1429" y="877"/>
                      <a:pt x="1377" y="924"/>
                      <a:pt x="1377" y="975"/>
                    </a:cubicBezTo>
                    <a:lnTo>
                      <a:pt x="1585" y="975"/>
                    </a:lnTo>
                    <a:close/>
                    <a:moveTo>
                      <a:pt x="1715" y="941"/>
                    </a:moveTo>
                    <a:cubicBezTo>
                      <a:pt x="1715" y="1152"/>
                      <a:pt x="1715" y="1152"/>
                      <a:pt x="1715" y="1152"/>
                    </a:cubicBezTo>
                    <a:cubicBezTo>
                      <a:pt x="1759" y="1152"/>
                      <a:pt x="1759" y="1152"/>
                      <a:pt x="1759" y="1152"/>
                    </a:cubicBezTo>
                    <a:cubicBezTo>
                      <a:pt x="1759" y="979"/>
                      <a:pt x="1759" y="979"/>
                      <a:pt x="1759" y="979"/>
                    </a:cubicBezTo>
                    <a:cubicBezTo>
                      <a:pt x="1759" y="938"/>
                      <a:pt x="1788" y="880"/>
                      <a:pt x="1854" y="880"/>
                    </a:cubicBezTo>
                    <a:cubicBezTo>
                      <a:pt x="1866" y="880"/>
                      <a:pt x="1874" y="882"/>
                      <a:pt x="1879" y="884"/>
                    </a:cubicBezTo>
                    <a:cubicBezTo>
                      <a:pt x="1887" y="841"/>
                      <a:pt x="1887" y="841"/>
                      <a:pt x="1887" y="841"/>
                    </a:cubicBezTo>
                    <a:cubicBezTo>
                      <a:pt x="1878" y="838"/>
                      <a:pt x="1868" y="837"/>
                      <a:pt x="1855" y="837"/>
                    </a:cubicBezTo>
                    <a:cubicBezTo>
                      <a:pt x="1801" y="837"/>
                      <a:pt x="1769" y="869"/>
                      <a:pt x="1757" y="902"/>
                    </a:cubicBezTo>
                    <a:cubicBezTo>
                      <a:pt x="1755" y="902"/>
                      <a:pt x="1755" y="902"/>
                      <a:pt x="1755" y="902"/>
                    </a:cubicBezTo>
                    <a:cubicBezTo>
                      <a:pt x="1755" y="845"/>
                      <a:pt x="1755" y="845"/>
                      <a:pt x="1755" y="845"/>
                    </a:cubicBezTo>
                    <a:cubicBezTo>
                      <a:pt x="1713" y="845"/>
                      <a:pt x="1713" y="845"/>
                      <a:pt x="1713" y="845"/>
                    </a:cubicBezTo>
                    <a:cubicBezTo>
                      <a:pt x="1714" y="890"/>
                      <a:pt x="1715" y="913"/>
                      <a:pt x="1715" y="941"/>
                    </a:cubicBezTo>
                    <a:moveTo>
                      <a:pt x="2141" y="917"/>
                    </a:moveTo>
                    <a:cubicBezTo>
                      <a:pt x="2176" y="890"/>
                      <a:pt x="2176" y="890"/>
                      <a:pt x="2176" y="890"/>
                    </a:cubicBezTo>
                    <a:cubicBezTo>
                      <a:pt x="2146" y="855"/>
                      <a:pt x="2105" y="838"/>
                      <a:pt x="2064" y="837"/>
                    </a:cubicBezTo>
                    <a:cubicBezTo>
                      <a:pt x="1964" y="836"/>
                      <a:pt x="1901" y="906"/>
                      <a:pt x="1901" y="999"/>
                    </a:cubicBezTo>
                    <a:cubicBezTo>
                      <a:pt x="1901" y="1091"/>
                      <a:pt x="1964" y="1161"/>
                      <a:pt x="2064" y="1160"/>
                    </a:cubicBezTo>
                    <a:cubicBezTo>
                      <a:pt x="2105" y="1159"/>
                      <a:pt x="2146" y="1142"/>
                      <a:pt x="2176" y="1107"/>
                    </a:cubicBezTo>
                    <a:cubicBezTo>
                      <a:pt x="2141" y="1080"/>
                      <a:pt x="2141" y="1080"/>
                      <a:pt x="2141" y="1080"/>
                    </a:cubicBezTo>
                    <a:cubicBezTo>
                      <a:pt x="2126" y="1102"/>
                      <a:pt x="2098" y="1121"/>
                      <a:pt x="2064" y="1121"/>
                    </a:cubicBezTo>
                    <a:cubicBezTo>
                      <a:pt x="1992" y="1122"/>
                      <a:pt x="1949" y="1069"/>
                      <a:pt x="1949" y="999"/>
                    </a:cubicBezTo>
                    <a:cubicBezTo>
                      <a:pt x="1949" y="928"/>
                      <a:pt x="1992" y="875"/>
                      <a:pt x="2064" y="876"/>
                    </a:cubicBezTo>
                    <a:cubicBezTo>
                      <a:pt x="2098" y="876"/>
                      <a:pt x="2126" y="895"/>
                      <a:pt x="2141" y="917"/>
                    </a:cubicBezTo>
                    <a:moveTo>
                      <a:pt x="2263" y="1010"/>
                    </a:moveTo>
                    <a:cubicBezTo>
                      <a:pt x="2269" y="1072"/>
                      <a:pt x="2315" y="1121"/>
                      <a:pt x="2376" y="1121"/>
                    </a:cubicBezTo>
                    <a:cubicBezTo>
                      <a:pt x="2422" y="1121"/>
                      <a:pt x="2458" y="1095"/>
                      <a:pt x="2475" y="1067"/>
                    </a:cubicBezTo>
                    <a:cubicBezTo>
                      <a:pt x="2508" y="1095"/>
                      <a:pt x="2508" y="1095"/>
                      <a:pt x="2508" y="1095"/>
                    </a:cubicBezTo>
                    <a:cubicBezTo>
                      <a:pt x="2472" y="1141"/>
                      <a:pt x="2427" y="1160"/>
                      <a:pt x="2376" y="1160"/>
                    </a:cubicBezTo>
                    <a:cubicBezTo>
                      <a:pt x="2285" y="1160"/>
                      <a:pt x="2218" y="1091"/>
                      <a:pt x="2218" y="999"/>
                    </a:cubicBezTo>
                    <a:cubicBezTo>
                      <a:pt x="2218" y="906"/>
                      <a:pt x="2285" y="837"/>
                      <a:pt x="2372" y="837"/>
                    </a:cubicBezTo>
                    <a:cubicBezTo>
                      <a:pt x="2466" y="838"/>
                      <a:pt x="2519" y="907"/>
                      <a:pt x="2519" y="991"/>
                    </a:cubicBezTo>
                    <a:cubicBezTo>
                      <a:pt x="2519" y="1010"/>
                      <a:pt x="2519" y="1010"/>
                      <a:pt x="2519" y="1010"/>
                    </a:cubicBezTo>
                    <a:cubicBezTo>
                      <a:pt x="2263" y="1010"/>
                      <a:pt x="2263" y="1010"/>
                      <a:pt x="2263" y="1010"/>
                    </a:cubicBezTo>
                    <a:moveTo>
                      <a:pt x="2472" y="975"/>
                    </a:moveTo>
                    <a:cubicBezTo>
                      <a:pt x="2472" y="917"/>
                      <a:pt x="2435" y="877"/>
                      <a:pt x="2372" y="877"/>
                    </a:cubicBezTo>
                    <a:cubicBezTo>
                      <a:pt x="2316" y="877"/>
                      <a:pt x="2265" y="924"/>
                      <a:pt x="2265" y="975"/>
                    </a:cubicBezTo>
                    <a:lnTo>
                      <a:pt x="2472" y="975"/>
                    </a:lnTo>
                    <a:close/>
                    <a:moveTo>
                      <a:pt x="2639" y="845"/>
                    </a:moveTo>
                    <a:cubicBezTo>
                      <a:pt x="2595" y="845"/>
                      <a:pt x="2595" y="845"/>
                      <a:pt x="2595" y="845"/>
                    </a:cubicBezTo>
                    <a:cubicBezTo>
                      <a:pt x="2596" y="867"/>
                      <a:pt x="2598" y="896"/>
                      <a:pt x="2598" y="913"/>
                    </a:cubicBezTo>
                    <a:cubicBezTo>
                      <a:pt x="2598" y="1152"/>
                      <a:pt x="2598" y="1152"/>
                      <a:pt x="2598" y="1152"/>
                    </a:cubicBezTo>
                    <a:cubicBezTo>
                      <a:pt x="2641" y="1152"/>
                      <a:pt x="2641" y="1152"/>
                      <a:pt x="2641" y="1152"/>
                    </a:cubicBezTo>
                    <a:cubicBezTo>
                      <a:pt x="2641" y="995"/>
                      <a:pt x="2641" y="995"/>
                      <a:pt x="2641" y="995"/>
                    </a:cubicBezTo>
                    <a:cubicBezTo>
                      <a:pt x="2641" y="882"/>
                      <a:pt x="2725" y="876"/>
                      <a:pt x="2735" y="876"/>
                    </a:cubicBezTo>
                    <a:cubicBezTo>
                      <a:pt x="2799" y="876"/>
                      <a:pt x="2818" y="914"/>
                      <a:pt x="2818" y="982"/>
                    </a:cubicBezTo>
                    <a:cubicBezTo>
                      <a:pt x="2818" y="1152"/>
                      <a:pt x="2818" y="1152"/>
                      <a:pt x="2818" y="1152"/>
                    </a:cubicBezTo>
                    <a:cubicBezTo>
                      <a:pt x="2861" y="1152"/>
                      <a:pt x="2861" y="1152"/>
                      <a:pt x="2861" y="1152"/>
                    </a:cubicBezTo>
                    <a:cubicBezTo>
                      <a:pt x="2861" y="957"/>
                      <a:pt x="2861" y="957"/>
                      <a:pt x="2861" y="957"/>
                    </a:cubicBezTo>
                    <a:cubicBezTo>
                      <a:pt x="2861" y="881"/>
                      <a:pt x="2824" y="837"/>
                      <a:pt x="2746" y="837"/>
                    </a:cubicBezTo>
                    <a:cubicBezTo>
                      <a:pt x="2705" y="837"/>
                      <a:pt x="2662" y="861"/>
                      <a:pt x="2643" y="894"/>
                    </a:cubicBezTo>
                    <a:cubicBezTo>
                      <a:pt x="2641" y="894"/>
                      <a:pt x="2641" y="894"/>
                      <a:pt x="2641" y="894"/>
                    </a:cubicBezTo>
                    <a:cubicBezTo>
                      <a:pt x="2641" y="878"/>
                      <a:pt x="2641" y="861"/>
                      <a:pt x="2639" y="845"/>
                    </a:cubicBezTo>
                    <a:moveTo>
                      <a:pt x="3122" y="884"/>
                    </a:moveTo>
                    <a:cubicBezTo>
                      <a:pt x="3122" y="845"/>
                      <a:pt x="3122" y="845"/>
                      <a:pt x="3122" y="845"/>
                    </a:cubicBezTo>
                    <a:cubicBezTo>
                      <a:pt x="3033" y="845"/>
                      <a:pt x="3033" y="845"/>
                      <a:pt x="3033" y="845"/>
                    </a:cubicBezTo>
                    <a:cubicBezTo>
                      <a:pt x="3033" y="758"/>
                      <a:pt x="3033" y="758"/>
                      <a:pt x="3033" y="758"/>
                    </a:cubicBezTo>
                    <a:cubicBezTo>
                      <a:pt x="2990" y="758"/>
                      <a:pt x="2990" y="758"/>
                      <a:pt x="2990" y="758"/>
                    </a:cubicBezTo>
                    <a:cubicBezTo>
                      <a:pt x="2990" y="845"/>
                      <a:pt x="2990" y="845"/>
                      <a:pt x="2990" y="845"/>
                    </a:cubicBezTo>
                    <a:cubicBezTo>
                      <a:pt x="2925" y="845"/>
                      <a:pt x="2925" y="845"/>
                      <a:pt x="2925" y="845"/>
                    </a:cubicBezTo>
                    <a:cubicBezTo>
                      <a:pt x="2925" y="884"/>
                      <a:pt x="2925" y="884"/>
                      <a:pt x="2925" y="884"/>
                    </a:cubicBezTo>
                    <a:cubicBezTo>
                      <a:pt x="2990" y="884"/>
                      <a:pt x="2990" y="884"/>
                      <a:pt x="2990" y="884"/>
                    </a:cubicBezTo>
                    <a:cubicBezTo>
                      <a:pt x="2990" y="1078"/>
                      <a:pt x="2990" y="1078"/>
                      <a:pt x="2990" y="1078"/>
                    </a:cubicBezTo>
                    <a:cubicBezTo>
                      <a:pt x="2990" y="1146"/>
                      <a:pt x="3033" y="1160"/>
                      <a:pt x="3066" y="1160"/>
                    </a:cubicBezTo>
                    <a:cubicBezTo>
                      <a:pt x="3088" y="1160"/>
                      <a:pt x="3109" y="1156"/>
                      <a:pt x="3124" y="1149"/>
                    </a:cubicBezTo>
                    <a:cubicBezTo>
                      <a:pt x="3122" y="1109"/>
                      <a:pt x="3122" y="1109"/>
                      <a:pt x="3122" y="1109"/>
                    </a:cubicBezTo>
                    <a:cubicBezTo>
                      <a:pt x="3109" y="1116"/>
                      <a:pt x="3093" y="1121"/>
                      <a:pt x="3078" y="1121"/>
                    </a:cubicBezTo>
                    <a:cubicBezTo>
                      <a:pt x="3051" y="1121"/>
                      <a:pt x="3033" y="1111"/>
                      <a:pt x="3033" y="1065"/>
                    </a:cubicBezTo>
                    <a:cubicBezTo>
                      <a:pt x="3033" y="884"/>
                      <a:pt x="3033" y="884"/>
                      <a:pt x="3033" y="884"/>
                    </a:cubicBezTo>
                    <a:cubicBezTo>
                      <a:pt x="3122" y="884"/>
                      <a:pt x="3122" y="884"/>
                      <a:pt x="3122" y="884"/>
                    </a:cubicBezTo>
                    <a:moveTo>
                      <a:pt x="3185" y="941"/>
                    </a:moveTo>
                    <a:cubicBezTo>
                      <a:pt x="3185" y="1152"/>
                      <a:pt x="3185" y="1152"/>
                      <a:pt x="3185" y="1152"/>
                    </a:cubicBezTo>
                    <a:cubicBezTo>
                      <a:pt x="3229" y="1152"/>
                      <a:pt x="3229" y="1152"/>
                      <a:pt x="3229" y="1152"/>
                    </a:cubicBezTo>
                    <a:cubicBezTo>
                      <a:pt x="3229" y="979"/>
                      <a:pt x="3229" y="979"/>
                      <a:pt x="3229" y="979"/>
                    </a:cubicBezTo>
                    <a:cubicBezTo>
                      <a:pt x="3229" y="938"/>
                      <a:pt x="3258" y="880"/>
                      <a:pt x="3324" y="880"/>
                    </a:cubicBezTo>
                    <a:cubicBezTo>
                      <a:pt x="3336" y="880"/>
                      <a:pt x="3344" y="882"/>
                      <a:pt x="3349" y="884"/>
                    </a:cubicBezTo>
                    <a:cubicBezTo>
                      <a:pt x="3357" y="841"/>
                      <a:pt x="3357" y="841"/>
                      <a:pt x="3357" y="841"/>
                    </a:cubicBezTo>
                    <a:cubicBezTo>
                      <a:pt x="3348" y="838"/>
                      <a:pt x="3338" y="837"/>
                      <a:pt x="3325" y="837"/>
                    </a:cubicBezTo>
                    <a:cubicBezTo>
                      <a:pt x="3271" y="837"/>
                      <a:pt x="3239" y="869"/>
                      <a:pt x="3227" y="902"/>
                    </a:cubicBezTo>
                    <a:cubicBezTo>
                      <a:pt x="3225" y="902"/>
                      <a:pt x="3225" y="902"/>
                      <a:pt x="3225" y="902"/>
                    </a:cubicBezTo>
                    <a:cubicBezTo>
                      <a:pt x="3225" y="845"/>
                      <a:pt x="3225" y="845"/>
                      <a:pt x="3225" y="845"/>
                    </a:cubicBezTo>
                    <a:cubicBezTo>
                      <a:pt x="3183" y="845"/>
                      <a:pt x="3183" y="845"/>
                      <a:pt x="3183" y="845"/>
                    </a:cubicBezTo>
                    <a:cubicBezTo>
                      <a:pt x="3184" y="890"/>
                      <a:pt x="3185" y="913"/>
                      <a:pt x="3185" y="941"/>
                    </a:cubicBezTo>
                    <a:moveTo>
                      <a:pt x="3620" y="1152"/>
                    </a:moveTo>
                    <a:cubicBezTo>
                      <a:pt x="3665" y="1152"/>
                      <a:pt x="3665" y="1152"/>
                      <a:pt x="3665" y="1152"/>
                    </a:cubicBezTo>
                    <a:cubicBezTo>
                      <a:pt x="3664" y="1130"/>
                      <a:pt x="3662" y="1101"/>
                      <a:pt x="3662" y="1085"/>
                    </a:cubicBezTo>
                    <a:cubicBezTo>
                      <a:pt x="3662" y="845"/>
                      <a:pt x="3662" y="845"/>
                      <a:pt x="3662" y="845"/>
                    </a:cubicBezTo>
                    <a:cubicBezTo>
                      <a:pt x="3619" y="845"/>
                      <a:pt x="3619" y="845"/>
                      <a:pt x="3619" y="845"/>
                    </a:cubicBezTo>
                    <a:cubicBezTo>
                      <a:pt x="3619" y="1002"/>
                      <a:pt x="3619" y="1002"/>
                      <a:pt x="3619" y="1002"/>
                    </a:cubicBezTo>
                    <a:cubicBezTo>
                      <a:pt x="3619" y="1115"/>
                      <a:pt x="3534" y="1121"/>
                      <a:pt x="3525" y="1121"/>
                    </a:cubicBezTo>
                    <a:cubicBezTo>
                      <a:pt x="3461" y="1121"/>
                      <a:pt x="3442" y="1083"/>
                      <a:pt x="3442" y="1015"/>
                    </a:cubicBezTo>
                    <a:cubicBezTo>
                      <a:pt x="3442" y="845"/>
                      <a:pt x="3442" y="845"/>
                      <a:pt x="3442" y="845"/>
                    </a:cubicBezTo>
                    <a:cubicBezTo>
                      <a:pt x="3399" y="845"/>
                      <a:pt x="3399" y="845"/>
                      <a:pt x="3399" y="845"/>
                    </a:cubicBezTo>
                    <a:cubicBezTo>
                      <a:pt x="3399" y="1040"/>
                      <a:pt x="3399" y="1040"/>
                      <a:pt x="3399" y="1040"/>
                    </a:cubicBezTo>
                    <a:cubicBezTo>
                      <a:pt x="3399" y="1116"/>
                      <a:pt x="3436" y="1160"/>
                      <a:pt x="3514" y="1160"/>
                    </a:cubicBezTo>
                    <a:cubicBezTo>
                      <a:pt x="3555" y="1160"/>
                      <a:pt x="3598" y="1136"/>
                      <a:pt x="3617" y="1103"/>
                    </a:cubicBezTo>
                    <a:cubicBezTo>
                      <a:pt x="3619" y="1103"/>
                      <a:pt x="3619" y="1103"/>
                      <a:pt x="3619" y="1103"/>
                    </a:cubicBezTo>
                    <a:cubicBezTo>
                      <a:pt x="3619" y="1119"/>
                      <a:pt x="3619" y="1136"/>
                      <a:pt x="3620" y="1152"/>
                    </a:cubicBezTo>
                    <a:moveTo>
                      <a:pt x="3764" y="913"/>
                    </a:moveTo>
                    <a:cubicBezTo>
                      <a:pt x="3764" y="1152"/>
                      <a:pt x="3764" y="1152"/>
                      <a:pt x="3764" y="1152"/>
                    </a:cubicBezTo>
                    <a:cubicBezTo>
                      <a:pt x="3807" y="1152"/>
                      <a:pt x="3807" y="1152"/>
                      <a:pt x="3807" y="1152"/>
                    </a:cubicBezTo>
                    <a:cubicBezTo>
                      <a:pt x="3807" y="995"/>
                      <a:pt x="3807" y="995"/>
                      <a:pt x="3807" y="995"/>
                    </a:cubicBezTo>
                    <a:cubicBezTo>
                      <a:pt x="3807" y="882"/>
                      <a:pt x="3883" y="877"/>
                      <a:pt x="3893" y="877"/>
                    </a:cubicBezTo>
                    <a:cubicBezTo>
                      <a:pt x="3953" y="877"/>
                      <a:pt x="3971" y="911"/>
                      <a:pt x="3971" y="973"/>
                    </a:cubicBezTo>
                    <a:cubicBezTo>
                      <a:pt x="3971" y="1152"/>
                      <a:pt x="3971" y="1152"/>
                      <a:pt x="3971" y="1152"/>
                    </a:cubicBezTo>
                    <a:cubicBezTo>
                      <a:pt x="4014" y="1152"/>
                      <a:pt x="4014" y="1152"/>
                      <a:pt x="4014" y="1152"/>
                    </a:cubicBezTo>
                    <a:cubicBezTo>
                      <a:pt x="4014" y="989"/>
                      <a:pt x="4014" y="989"/>
                      <a:pt x="4014" y="989"/>
                    </a:cubicBezTo>
                    <a:cubicBezTo>
                      <a:pt x="4014" y="932"/>
                      <a:pt x="4036" y="877"/>
                      <a:pt x="4101" y="877"/>
                    </a:cubicBezTo>
                    <a:cubicBezTo>
                      <a:pt x="4161" y="877"/>
                      <a:pt x="4178" y="911"/>
                      <a:pt x="4178" y="973"/>
                    </a:cubicBezTo>
                    <a:cubicBezTo>
                      <a:pt x="4178" y="1152"/>
                      <a:pt x="4178" y="1152"/>
                      <a:pt x="4178" y="1152"/>
                    </a:cubicBezTo>
                    <a:cubicBezTo>
                      <a:pt x="4222" y="1152"/>
                      <a:pt x="4222" y="1152"/>
                      <a:pt x="4222" y="1152"/>
                    </a:cubicBezTo>
                    <a:cubicBezTo>
                      <a:pt x="4222" y="957"/>
                      <a:pt x="4222" y="957"/>
                      <a:pt x="4222" y="957"/>
                    </a:cubicBezTo>
                    <a:cubicBezTo>
                      <a:pt x="4222" y="881"/>
                      <a:pt x="4184" y="837"/>
                      <a:pt x="4106" y="837"/>
                    </a:cubicBezTo>
                    <a:cubicBezTo>
                      <a:pt x="4065" y="837"/>
                      <a:pt x="4023" y="861"/>
                      <a:pt x="4005" y="901"/>
                    </a:cubicBezTo>
                    <a:cubicBezTo>
                      <a:pt x="3985" y="848"/>
                      <a:pt x="3941" y="837"/>
                      <a:pt x="3907" y="837"/>
                    </a:cubicBezTo>
                    <a:cubicBezTo>
                      <a:pt x="3870" y="837"/>
                      <a:pt x="3829" y="856"/>
                      <a:pt x="3808" y="892"/>
                    </a:cubicBezTo>
                    <a:cubicBezTo>
                      <a:pt x="3807" y="892"/>
                      <a:pt x="3807" y="892"/>
                      <a:pt x="3807" y="892"/>
                    </a:cubicBezTo>
                    <a:cubicBezTo>
                      <a:pt x="3807" y="845"/>
                      <a:pt x="3807" y="845"/>
                      <a:pt x="3807" y="845"/>
                    </a:cubicBezTo>
                    <a:cubicBezTo>
                      <a:pt x="3760" y="845"/>
                      <a:pt x="3760" y="845"/>
                      <a:pt x="3760" y="845"/>
                    </a:cubicBezTo>
                    <a:cubicBezTo>
                      <a:pt x="3762" y="868"/>
                      <a:pt x="3764" y="890"/>
                      <a:pt x="3764" y="913"/>
                    </a:cubicBezTo>
                    <a:moveTo>
                      <a:pt x="68" y="1344"/>
                    </a:moveTo>
                    <a:cubicBezTo>
                      <a:pt x="9" y="1344"/>
                      <a:pt x="9" y="1344"/>
                      <a:pt x="9" y="1344"/>
                    </a:cubicBezTo>
                    <a:cubicBezTo>
                      <a:pt x="9" y="1808"/>
                      <a:pt x="9" y="1808"/>
                      <a:pt x="9" y="1808"/>
                    </a:cubicBezTo>
                    <a:cubicBezTo>
                      <a:pt x="56" y="1808"/>
                      <a:pt x="56" y="1808"/>
                      <a:pt x="56" y="1808"/>
                    </a:cubicBezTo>
                    <a:cubicBezTo>
                      <a:pt x="56" y="1411"/>
                      <a:pt x="56" y="1411"/>
                      <a:pt x="56" y="1411"/>
                    </a:cubicBezTo>
                    <a:cubicBezTo>
                      <a:pt x="57" y="1411"/>
                      <a:pt x="57" y="1411"/>
                      <a:pt x="57" y="1411"/>
                    </a:cubicBezTo>
                    <a:cubicBezTo>
                      <a:pt x="334" y="1808"/>
                      <a:pt x="334" y="1808"/>
                      <a:pt x="334" y="1808"/>
                    </a:cubicBezTo>
                    <a:cubicBezTo>
                      <a:pt x="393" y="1808"/>
                      <a:pt x="393" y="1808"/>
                      <a:pt x="393" y="1808"/>
                    </a:cubicBezTo>
                    <a:cubicBezTo>
                      <a:pt x="393" y="1344"/>
                      <a:pt x="393" y="1344"/>
                      <a:pt x="393" y="1344"/>
                    </a:cubicBezTo>
                    <a:cubicBezTo>
                      <a:pt x="346" y="1344"/>
                      <a:pt x="346" y="1344"/>
                      <a:pt x="346" y="1344"/>
                    </a:cubicBezTo>
                    <a:cubicBezTo>
                      <a:pt x="346" y="1737"/>
                      <a:pt x="346" y="1737"/>
                      <a:pt x="346" y="1737"/>
                    </a:cubicBezTo>
                    <a:cubicBezTo>
                      <a:pt x="345" y="1737"/>
                      <a:pt x="345" y="1737"/>
                      <a:pt x="345" y="1737"/>
                    </a:cubicBezTo>
                    <a:lnTo>
                      <a:pt x="68" y="1344"/>
                    </a:lnTo>
                    <a:close/>
                    <a:moveTo>
                      <a:pt x="534" y="1667"/>
                    </a:moveTo>
                    <a:cubicBezTo>
                      <a:pt x="539" y="1728"/>
                      <a:pt x="585" y="1777"/>
                      <a:pt x="646" y="1777"/>
                    </a:cubicBezTo>
                    <a:cubicBezTo>
                      <a:pt x="692" y="1777"/>
                      <a:pt x="728" y="1751"/>
                      <a:pt x="745" y="1724"/>
                    </a:cubicBezTo>
                    <a:cubicBezTo>
                      <a:pt x="778" y="1751"/>
                      <a:pt x="778" y="1751"/>
                      <a:pt x="778" y="1751"/>
                    </a:cubicBezTo>
                    <a:cubicBezTo>
                      <a:pt x="742" y="1797"/>
                      <a:pt x="697" y="1816"/>
                      <a:pt x="646" y="1816"/>
                    </a:cubicBezTo>
                    <a:cubicBezTo>
                      <a:pt x="555" y="1816"/>
                      <a:pt x="488" y="1747"/>
                      <a:pt x="488" y="1655"/>
                    </a:cubicBezTo>
                    <a:cubicBezTo>
                      <a:pt x="488" y="1562"/>
                      <a:pt x="555" y="1493"/>
                      <a:pt x="642" y="1493"/>
                    </a:cubicBezTo>
                    <a:cubicBezTo>
                      <a:pt x="736" y="1494"/>
                      <a:pt x="789" y="1563"/>
                      <a:pt x="789" y="1647"/>
                    </a:cubicBezTo>
                    <a:cubicBezTo>
                      <a:pt x="789" y="1667"/>
                      <a:pt x="789" y="1667"/>
                      <a:pt x="789" y="1667"/>
                    </a:cubicBezTo>
                    <a:cubicBezTo>
                      <a:pt x="534" y="1667"/>
                      <a:pt x="534" y="1667"/>
                      <a:pt x="534" y="1667"/>
                    </a:cubicBezTo>
                    <a:moveTo>
                      <a:pt x="742" y="1631"/>
                    </a:moveTo>
                    <a:cubicBezTo>
                      <a:pt x="742" y="1573"/>
                      <a:pt x="705" y="1533"/>
                      <a:pt x="642" y="1533"/>
                    </a:cubicBezTo>
                    <a:cubicBezTo>
                      <a:pt x="586" y="1533"/>
                      <a:pt x="535" y="1581"/>
                      <a:pt x="535" y="1631"/>
                    </a:cubicBezTo>
                    <a:lnTo>
                      <a:pt x="742" y="1631"/>
                    </a:lnTo>
                    <a:close/>
                    <a:moveTo>
                      <a:pt x="1175" y="1808"/>
                    </a:moveTo>
                    <a:cubicBezTo>
                      <a:pt x="1131" y="1808"/>
                      <a:pt x="1131" y="1808"/>
                      <a:pt x="1131" y="1808"/>
                    </a:cubicBezTo>
                    <a:cubicBezTo>
                      <a:pt x="1131" y="1757"/>
                      <a:pt x="1131" y="1757"/>
                      <a:pt x="1131" y="1757"/>
                    </a:cubicBezTo>
                    <a:cubicBezTo>
                      <a:pt x="1130" y="1757"/>
                      <a:pt x="1130" y="1757"/>
                      <a:pt x="1130" y="1757"/>
                    </a:cubicBezTo>
                    <a:cubicBezTo>
                      <a:pt x="1102" y="1798"/>
                      <a:pt x="1051" y="1816"/>
                      <a:pt x="1011" y="1816"/>
                    </a:cubicBezTo>
                    <a:cubicBezTo>
                      <a:pt x="915" y="1816"/>
                      <a:pt x="847" y="1747"/>
                      <a:pt x="847" y="1655"/>
                    </a:cubicBezTo>
                    <a:cubicBezTo>
                      <a:pt x="847" y="1562"/>
                      <a:pt x="915" y="1493"/>
                      <a:pt x="1011" y="1493"/>
                    </a:cubicBezTo>
                    <a:cubicBezTo>
                      <a:pt x="1051" y="1493"/>
                      <a:pt x="1102" y="1511"/>
                      <a:pt x="1130" y="1552"/>
                    </a:cubicBezTo>
                    <a:cubicBezTo>
                      <a:pt x="1131" y="1552"/>
                      <a:pt x="1131" y="1552"/>
                      <a:pt x="1131" y="1552"/>
                    </a:cubicBezTo>
                    <a:cubicBezTo>
                      <a:pt x="1131" y="1312"/>
                      <a:pt x="1131" y="1312"/>
                      <a:pt x="1131" y="1312"/>
                    </a:cubicBezTo>
                    <a:cubicBezTo>
                      <a:pt x="1175" y="1312"/>
                      <a:pt x="1175" y="1312"/>
                      <a:pt x="1175" y="1312"/>
                    </a:cubicBezTo>
                    <a:cubicBezTo>
                      <a:pt x="1175" y="1808"/>
                      <a:pt x="1175" y="1808"/>
                      <a:pt x="1175" y="1808"/>
                    </a:cubicBezTo>
                    <a:moveTo>
                      <a:pt x="1011" y="1777"/>
                    </a:moveTo>
                    <a:cubicBezTo>
                      <a:pt x="1081" y="1777"/>
                      <a:pt x="1133" y="1724"/>
                      <a:pt x="1133" y="1655"/>
                    </a:cubicBezTo>
                    <a:cubicBezTo>
                      <a:pt x="1133" y="1586"/>
                      <a:pt x="1081" y="1533"/>
                      <a:pt x="1011" y="1533"/>
                    </a:cubicBezTo>
                    <a:cubicBezTo>
                      <a:pt x="939" y="1533"/>
                      <a:pt x="894" y="1586"/>
                      <a:pt x="894" y="1655"/>
                    </a:cubicBezTo>
                    <a:cubicBezTo>
                      <a:pt x="894" y="1724"/>
                      <a:pt x="939" y="1777"/>
                      <a:pt x="1011" y="1777"/>
                    </a:cubicBezTo>
                    <a:moveTo>
                      <a:pt x="1299" y="1667"/>
                    </a:moveTo>
                    <a:cubicBezTo>
                      <a:pt x="1305" y="1728"/>
                      <a:pt x="1351" y="1777"/>
                      <a:pt x="1412" y="1777"/>
                    </a:cubicBezTo>
                    <a:cubicBezTo>
                      <a:pt x="1458" y="1777"/>
                      <a:pt x="1494" y="1751"/>
                      <a:pt x="1511" y="1724"/>
                    </a:cubicBezTo>
                    <a:cubicBezTo>
                      <a:pt x="1544" y="1751"/>
                      <a:pt x="1544" y="1751"/>
                      <a:pt x="1544" y="1751"/>
                    </a:cubicBezTo>
                    <a:cubicBezTo>
                      <a:pt x="1508" y="1797"/>
                      <a:pt x="1463" y="1816"/>
                      <a:pt x="1412" y="1816"/>
                    </a:cubicBezTo>
                    <a:cubicBezTo>
                      <a:pt x="1321" y="1816"/>
                      <a:pt x="1253" y="1747"/>
                      <a:pt x="1253" y="1655"/>
                    </a:cubicBezTo>
                    <a:cubicBezTo>
                      <a:pt x="1253" y="1562"/>
                      <a:pt x="1321" y="1493"/>
                      <a:pt x="1408" y="1493"/>
                    </a:cubicBezTo>
                    <a:cubicBezTo>
                      <a:pt x="1501" y="1494"/>
                      <a:pt x="1555" y="1563"/>
                      <a:pt x="1555" y="1647"/>
                    </a:cubicBezTo>
                    <a:cubicBezTo>
                      <a:pt x="1555" y="1667"/>
                      <a:pt x="1555" y="1667"/>
                      <a:pt x="1555" y="1667"/>
                    </a:cubicBezTo>
                    <a:cubicBezTo>
                      <a:pt x="1299" y="1667"/>
                      <a:pt x="1299" y="1667"/>
                      <a:pt x="1299" y="1667"/>
                    </a:cubicBezTo>
                    <a:moveTo>
                      <a:pt x="1508" y="1631"/>
                    </a:moveTo>
                    <a:cubicBezTo>
                      <a:pt x="1508" y="1573"/>
                      <a:pt x="1471" y="1533"/>
                      <a:pt x="1408" y="1533"/>
                    </a:cubicBezTo>
                    <a:cubicBezTo>
                      <a:pt x="1352" y="1533"/>
                      <a:pt x="1301" y="1581"/>
                      <a:pt x="1301" y="1631"/>
                    </a:cubicBezTo>
                    <a:lnTo>
                      <a:pt x="1508" y="1631"/>
                    </a:lnTo>
                    <a:close/>
                    <a:moveTo>
                      <a:pt x="1639" y="1597"/>
                    </a:moveTo>
                    <a:cubicBezTo>
                      <a:pt x="1639" y="1808"/>
                      <a:pt x="1639" y="1808"/>
                      <a:pt x="1639" y="1808"/>
                    </a:cubicBezTo>
                    <a:cubicBezTo>
                      <a:pt x="1682" y="1808"/>
                      <a:pt x="1682" y="1808"/>
                      <a:pt x="1682" y="1808"/>
                    </a:cubicBezTo>
                    <a:cubicBezTo>
                      <a:pt x="1682" y="1635"/>
                      <a:pt x="1682" y="1635"/>
                      <a:pt x="1682" y="1635"/>
                    </a:cubicBezTo>
                    <a:cubicBezTo>
                      <a:pt x="1682" y="1594"/>
                      <a:pt x="1711" y="1537"/>
                      <a:pt x="1777" y="1537"/>
                    </a:cubicBezTo>
                    <a:cubicBezTo>
                      <a:pt x="1789" y="1537"/>
                      <a:pt x="1797" y="1538"/>
                      <a:pt x="1802" y="1540"/>
                    </a:cubicBezTo>
                    <a:cubicBezTo>
                      <a:pt x="1810" y="1497"/>
                      <a:pt x="1810" y="1497"/>
                      <a:pt x="1810" y="1497"/>
                    </a:cubicBezTo>
                    <a:cubicBezTo>
                      <a:pt x="1801" y="1495"/>
                      <a:pt x="1791" y="1493"/>
                      <a:pt x="1778" y="1493"/>
                    </a:cubicBezTo>
                    <a:cubicBezTo>
                      <a:pt x="1724" y="1493"/>
                      <a:pt x="1692" y="1525"/>
                      <a:pt x="1680" y="1558"/>
                    </a:cubicBezTo>
                    <a:cubicBezTo>
                      <a:pt x="1679" y="1558"/>
                      <a:pt x="1679" y="1558"/>
                      <a:pt x="1679" y="1558"/>
                    </a:cubicBezTo>
                    <a:cubicBezTo>
                      <a:pt x="1679" y="1501"/>
                      <a:pt x="1679" y="1501"/>
                      <a:pt x="1679" y="1501"/>
                    </a:cubicBezTo>
                    <a:cubicBezTo>
                      <a:pt x="1636" y="1501"/>
                      <a:pt x="1636" y="1501"/>
                      <a:pt x="1636" y="1501"/>
                    </a:cubicBezTo>
                    <a:cubicBezTo>
                      <a:pt x="1637" y="1546"/>
                      <a:pt x="1639" y="1569"/>
                      <a:pt x="1639" y="1597"/>
                    </a:cubicBezTo>
                    <a:moveTo>
                      <a:pt x="1905" y="1312"/>
                    </a:moveTo>
                    <a:cubicBezTo>
                      <a:pt x="1862" y="1312"/>
                      <a:pt x="1862" y="1312"/>
                      <a:pt x="1862" y="1312"/>
                    </a:cubicBezTo>
                    <a:cubicBezTo>
                      <a:pt x="1862" y="1808"/>
                      <a:pt x="1862" y="1808"/>
                      <a:pt x="1862" y="1808"/>
                    </a:cubicBezTo>
                    <a:cubicBezTo>
                      <a:pt x="1905" y="1808"/>
                      <a:pt x="1905" y="1808"/>
                      <a:pt x="1905" y="1808"/>
                    </a:cubicBezTo>
                    <a:lnTo>
                      <a:pt x="1905" y="1312"/>
                    </a:lnTo>
                    <a:close/>
                    <a:moveTo>
                      <a:pt x="2206" y="1620"/>
                    </a:moveTo>
                    <a:cubicBezTo>
                      <a:pt x="2206" y="1612"/>
                      <a:pt x="2206" y="1612"/>
                      <a:pt x="2206" y="1612"/>
                    </a:cubicBezTo>
                    <a:cubicBezTo>
                      <a:pt x="2206" y="1559"/>
                      <a:pt x="2181" y="1533"/>
                      <a:pt x="2127" y="1533"/>
                    </a:cubicBezTo>
                    <a:cubicBezTo>
                      <a:pt x="2091" y="1533"/>
                      <a:pt x="2060" y="1545"/>
                      <a:pt x="2034" y="1569"/>
                    </a:cubicBezTo>
                    <a:cubicBezTo>
                      <a:pt x="2007" y="1538"/>
                      <a:pt x="2007" y="1538"/>
                      <a:pt x="2007" y="1538"/>
                    </a:cubicBezTo>
                    <a:cubicBezTo>
                      <a:pt x="2036" y="1509"/>
                      <a:pt x="2079" y="1493"/>
                      <a:pt x="2137" y="1493"/>
                    </a:cubicBezTo>
                    <a:cubicBezTo>
                      <a:pt x="2198" y="1493"/>
                      <a:pt x="2249" y="1527"/>
                      <a:pt x="2249" y="1602"/>
                    </a:cubicBezTo>
                    <a:cubicBezTo>
                      <a:pt x="2249" y="1739"/>
                      <a:pt x="2249" y="1739"/>
                      <a:pt x="2249" y="1739"/>
                    </a:cubicBezTo>
                    <a:cubicBezTo>
                      <a:pt x="2249" y="1763"/>
                      <a:pt x="2252" y="1792"/>
                      <a:pt x="2255" y="1808"/>
                    </a:cubicBezTo>
                    <a:cubicBezTo>
                      <a:pt x="2213" y="1808"/>
                      <a:pt x="2213" y="1808"/>
                      <a:pt x="2213" y="1808"/>
                    </a:cubicBezTo>
                    <a:cubicBezTo>
                      <a:pt x="2210" y="1793"/>
                      <a:pt x="2209" y="1775"/>
                      <a:pt x="2209" y="1758"/>
                    </a:cubicBezTo>
                    <a:cubicBezTo>
                      <a:pt x="2207" y="1758"/>
                      <a:pt x="2207" y="1758"/>
                      <a:pt x="2207" y="1758"/>
                    </a:cubicBezTo>
                    <a:cubicBezTo>
                      <a:pt x="2182" y="1799"/>
                      <a:pt x="2148" y="1816"/>
                      <a:pt x="2099" y="1816"/>
                    </a:cubicBezTo>
                    <a:cubicBezTo>
                      <a:pt x="2045" y="1816"/>
                      <a:pt x="1994" y="1786"/>
                      <a:pt x="1994" y="1726"/>
                    </a:cubicBezTo>
                    <a:cubicBezTo>
                      <a:pt x="1994" y="1627"/>
                      <a:pt x="2111" y="1620"/>
                      <a:pt x="2184" y="1620"/>
                    </a:cubicBezTo>
                    <a:cubicBezTo>
                      <a:pt x="2206" y="1620"/>
                      <a:pt x="2206" y="1620"/>
                      <a:pt x="2206" y="1620"/>
                    </a:cubicBezTo>
                    <a:moveTo>
                      <a:pt x="2184" y="1655"/>
                    </a:moveTo>
                    <a:cubicBezTo>
                      <a:pt x="2140" y="1655"/>
                      <a:pt x="2041" y="1659"/>
                      <a:pt x="2041" y="1720"/>
                    </a:cubicBezTo>
                    <a:cubicBezTo>
                      <a:pt x="2041" y="1761"/>
                      <a:pt x="2078" y="1777"/>
                      <a:pt x="2113" y="1777"/>
                    </a:cubicBezTo>
                    <a:cubicBezTo>
                      <a:pt x="2176" y="1777"/>
                      <a:pt x="2206" y="1732"/>
                      <a:pt x="2206" y="1678"/>
                    </a:cubicBezTo>
                    <a:cubicBezTo>
                      <a:pt x="2206" y="1655"/>
                      <a:pt x="2206" y="1655"/>
                      <a:pt x="2206" y="1655"/>
                    </a:cubicBezTo>
                    <a:lnTo>
                      <a:pt x="2184" y="1655"/>
                    </a:lnTo>
                    <a:close/>
                    <a:moveTo>
                      <a:pt x="2391" y="1501"/>
                    </a:moveTo>
                    <a:cubicBezTo>
                      <a:pt x="2346" y="1501"/>
                      <a:pt x="2346" y="1501"/>
                      <a:pt x="2346" y="1501"/>
                    </a:cubicBezTo>
                    <a:cubicBezTo>
                      <a:pt x="2348" y="1524"/>
                      <a:pt x="2350" y="1552"/>
                      <a:pt x="2350" y="1569"/>
                    </a:cubicBezTo>
                    <a:cubicBezTo>
                      <a:pt x="2350" y="1808"/>
                      <a:pt x="2350" y="1808"/>
                      <a:pt x="2350" y="1808"/>
                    </a:cubicBezTo>
                    <a:cubicBezTo>
                      <a:pt x="2393" y="1808"/>
                      <a:pt x="2393" y="1808"/>
                      <a:pt x="2393" y="1808"/>
                    </a:cubicBezTo>
                    <a:cubicBezTo>
                      <a:pt x="2393" y="1651"/>
                      <a:pt x="2393" y="1651"/>
                      <a:pt x="2393" y="1651"/>
                    </a:cubicBezTo>
                    <a:cubicBezTo>
                      <a:pt x="2393" y="1539"/>
                      <a:pt x="2477" y="1533"/>
                      <a:pt x="2486" y="1533"/>
                    </a:cubicBezTo>
                    <a:cubicBezTo>
                      <a:pt x="2551" y="1533"/>
                      <a:pt x="2570" y="1570"/>
                      <a:pt x="2570" y="1638"/>
                    </a:cubicBezTo>
                    <a:cubicBezTo>
                      <a:pt x="2570" y="1808"/>
                      <a:pt x="2570" y="1808"/>
                      <a:pt x="2570" y="1808"/>
                    </a:cubicBezTo>
                    <a:cubicBezTo>
                      <a:pt x="2613" y="1808"/>
                      <a:pt x="2613" y="1808"/>
                      <a:pt x="2613" y="1808"/>
                    </a:cubicBezTo>
                    <a:cubicBezTo>
                      <a:pt x="2613" y="1613"/>
                      <a:pt x="2613" y="1613"/>
                      <a:pt x="2613" y="1613"/>
                    </a:cubicBezTo>
                    <a:cubicBezTo>
                      <a:pt x="2613" y="1537"/>
                      <a:pt x="2576" y="1493"/>
                      <a:pt x="2497" y="1493"/>
                    </a:cubicBezTo>
                    <a:cubicBezTo>
                      <a:pt x="2457" y="1493"/>
                      <a:pt x="2413" y="1517"/>
                      <a:pt x="2394" y="1550"/>
                    </a:cubicBezTo>
                    <a:cubicBezTo>
                      <a:pt x="2393" y="1550"/>
                      <a:pt x="2393" y="1550"/>
                      <a:pt x="2393" y="1550"/>
                    </a:cubicBezTo>
                    <a:cubicBezTo>
                      <a:pt x="2393" y="1534"/>
                      <a:pt x="2393" y="1518"/>
                      <a:pt x="2391" y="1501"/>
                    </a:cubicBezTo>
                    <a:moveTo>
                      <a:pt x="3021" y="1808"/>
                    </a:moveTo>
                    <a:cubicBezTo>
                      <a:pt x="2978" y="1808"/>
                      <a:pt x="2978" y="1808"/>
                      <a:pt x="2978" y="1808"/>
                    </a:cubicBezTo>
                    <a:cubicBezTo>
                      <a:pt x="2978" y="1757"/>
                      <a:pt x="2978" y="1757"/>
                      <a:pt x="2978" y="1757"/>
                    </a:cubicBezTo>
                    <a:cubicBezTo>
                      <a:pt x="2976" y="1757"/>
                      <a:pt x="2976" y="1757"/>
                      <a:pt x="2976" y="1757"/>
                    </a:cubicBezTo>
                    <a:cubicBezTo>
                      <a:pt x="2948" y="1798"/>
                      <a:pt x="2898" y="1816"/>
                      <a:pt x="2857" y="1816"/>
                    </a:cubicBezTo>
                    <a:cubicBezTo>
                      <a:pt x="2761" y="1816"/>
                      <a:pt x="2694" y="1747"/>
                      <a:pt x="2694" y="1655"/>
                    </a:cubicBezTo>
                    <a:cubicBezTo>
                      <a:pt x="2694" y="1562"/>
                      <a:pt x="2761" y="1493"/>
                      <a:pt x="2857" y="1493"/>
                    </a:cubicBezTo>
                    <a:cubicBezTo>
                      <a:pt x="2898" y="1493"/>
                      <a:pt x="2948" y="1511"/>
                      <a:pt x="2976" y="1552"/>
                    </a:cubicBezTo>
                    <a:cubicBezTo>
                      <a:pt x="2978" y="1552"/>
                      <a:pt x="2978" y="1552"/>
                      <a:pt x="2978" y="1552"/>
                    </a:cubicBezTo>
                    <a:cubicBezTo>
                      <a:pt x="2978" y="1312"/>
                      <a:pt x="2978" y="1312"/>
                      <a:pt x="2978" y="1312"/>
                    </a:cubicBezTo>
                    <a:cubicBezTo>
                      <a:pt x="3021" y="1312"/>
                      <a:pt x="3021" y="1312"/>
                      <a:pt x="3021" y="1312"/>
                    </a:cubicBezTo>
                    <a:cubicBezTo>
                      <a:pt x="3021" y="1808"/>
                      <a:pt x="3021" y="1808"/>
                      <a:pt x="3021" y="1808"/>
                    </a:cubicBezTo>
                    <a:moveTo>
                      <a:pt x="2857" y="1777"/>
                    </a:moveTo>
                    <a:cubicBezTo>
                      <a:pt x="2928" y="1777"/>
                      <a:pt x="2980" y="1724"/>
                      <a:pt x="2980" y="1655"/>
                    </a:cubicBezTo>
                    <a:cubicBezTo>
                      <a:pt x="2980" y="1586"/>
                      <a:pt x="2928" y="1533"/>
                      <a:pt x="2857" y="1533"/>
                    </a:cubicBezTo>
                    <a:cubicBezTo>
                      <a:pt x="2786" y="1533"/>
                      <a:pt x="2741" y="1586"/>
                      <a:pt x="2741" y="1655"/>
                    </a:cubicBezTo>
                    <a:cubicBezTo>
                      <a:pt x="2741" y="1724"/>
                      <a:pt x="2786" y="1777"/>
                      <a:pt x="2857" y="1777"/>
                    </a:cubicBezTo>
                  </a:path>
                </a:pathLst>
              </a:custGeom>
              <a:solidFill>
                <a:srgbClr val="11B5E9"/>
              </a:solidFill>
              <a:ln w="9525">
                <a:noFill/>
                <a:round/>
                <a:headEnd/>
                <a:tailEnd/>
              </a:ln>
            </p:spPr>
            <p:txBody>
              <a:bodyPr vert="horz" wrap="square" lIns="91440" tIns="45720" rIns="91440" bIns="45720" numCol="1" anchor="t" anchorCtr="0" compatLnSpc="1">
                <a:prstTxWarp prst="textNoShape">
                  <a:avLst/>
                </a:prstTxWarp>
              </a:bodyPr>
              <a:lstStyle/>
              <a:p>
                <a:endParaRPr lang="nl-NL" sz="1800"/>
              </a:p>
            </p:txBody>
          </p:sp>
        </p:grpSp>
      </p:grpSp>
      <p:sp>
        <p:nvSpPr>
          <p:cNvPr id="3074" name="Rectangle 2"/>
          <p:cNvSpPr>
            <a:spLocks noGrp="1" noChangeArrowheads="1"/>
          </p:cNvSpPr>
          <p:nvPr userDrawn="1">
            <p:ph type="ctrTitle" hasCustomPrompt="1"/>
          </p:nvPr>
        </p:nvSpPr>
        <p:spPr>
          <a:xfrm>
            <a:off x="466724" y="1195324"/>
            <a:ext cx="7524000" cy="862542"/>
          </a:xfrm>
        </p:spPr>
        <p:txBody>
          <a:bodyPr anchor="b"/>
          <a:lstStyle>
            <a:lvl1pPr>
              <a:lnSpc>
                <a:spcPts val="2250"/>
              </a:lnSpc>
              <a:defRPr sz="2250" b="0" baseline="0">
                <a:solidFill>
                  <a:schemeClr val="bg1"/>
                </a:solidFill>
              </a:defRPr>
            </a:lvl1pPr>
          </a:lstStyle>
          <a:p>
            <a:r>
              <a:rPr lang="nl-NL" noProof="1"/>
              <a:t>Klik om titel te bewerken</a:t>
            </a:r>
          </a:p>
        </p:txBody>
      </p:sp>
      <p:sp>
        <p:nvSpPr>
          <p:cNvPr id="3075" name="Rectangle 3"/>
          <p:cNvSpPr>
            <a:spLocks noGrp="1" noChangeArrowheads="1"/>
          </p:cNvSpPr>
          <p:nvPr userDrawn="1">
            <p:ph type="subTitle" idx="1" hasCustomPrompt="1"/>
          </p:nvPr>
        </p:nvSpPr>
        <p:spPr>
          <a:xfrm>
            <a:off x="445942" y="2602026"/>
            <a:ext cx="7524000" cy="1450428"/>
          </a:xfrm>
        </p:spPr>
        <p:txBody>
          <a:bodyPr/>
          <a:lstStyle>
            <a:lvl1pPr marL="0" indent="0">
              <a:lnSpc>
                <a:spcPts val="2250"/>
              </a:lnSpc>
              <a:buFont typeface="Arial" charset="0"/>
              <a:buNone/>
              <a:defRPr sz="1500">
                <a:solidFill>
                  <a:schemeClr val="bg1"/>
                </a:solidFill>
              </a:defRPr>
            </a:lvl1pPr>
          </a:lstStyle>
          <a:p>
            <a:r>
              <a:rPr lang="nl-NL" noProof="1"/>
              <a:t>Klik om ondertitel te bewerken</a:t>
            </a:r>
          </a:p>
        </p:txBody>
      </p:sp>
      <p:sp>
        <p:nvSpPr>
          <p:cNvPr id="3" name="Tijdelijke aanduiding voor tekst 2"/>
          <p:cNvSpPr>
            <a:spLocks noGrp="1"/>
          </p:cNvSpPr>
          <p:nvPr userDrawn="1">
            <p:ph type="body" sz="quarter" idx="10" hasCustomPrompt="1"/>
          </p:nvPr>
        </p:nvSpPr>
        <p:spPr>
          <a:xfrm>
            <a:off x="473795" y="5155530"/>
            <a:ext cx="5746461" cy="424656"/>
          </a:xfrm>
        </p:spPr>
        <p:txBody>
          <a:bodyPr/>
          <a:lstStyle>
            <a:lvl1pPr marL="0" indent="0">
              <a:lnSpc>
                <a:spcPts val="1125"/>
              </a:lnSpc>
              <a:buFontTx/>
              <a:buNone/>
              <a:defRPr sz="1125">
                <a:solidFill>
                  <a:srgbClr val="006D8C"/>
                </a:solidFill>
              </a:defRPr>
            </a:lvl1pPr>
          </a:lstStyle>
          <a:p>
            <a:pPr lvl="0"/>
            <a:r>
              <a:rPr lang="en-US" dirty="0"/>
              <a:t>Datum | </a:t>
            </a:r>
            <a:r>
              <a:rPr lang="en-US" dirty="0" err="1"/>
              <a:t>Naam</a:t>
            </a:r>
            <a:r>
              <a:rPr lang="en-US" dirty="0"/>
              <a:t> auteur</a:t>
            </a:r>
          </a:p>
        </p:txBody>
      </p:sp>
    </p:spTree>
    <p:extLst>
      <p:ext uri="{BB962C8B-B14F-4D97-AF65-F5344CB8AC3E}">
        <p14:creationId xmlns:p14="http://schemas.microsoft.com/office/powerpoint/2010/main" val="1256184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ue Title Slide">
    <p:bg>
      <p:bgPr>
        <a:solidFill>
          <a:schemeClr val="accent4"/>
        </a:solidFill>
        <a:effectLst/>
      </p:bgPr>
    </p:bg>
    <p:spTree>
      <p:nvGrpSpPr>
        <p:cNvPr id="1" name=""/>
        <p:cNvGrpSpPr/>
        <p:nvPr/>
      </p:nvGrpSpPr>
      <p:grpSpPr>
        <a:xfrm>
          <a:off x="0" y="0"/>
          <a:ext cx="0" cy="0"/>
          <a:chOff x="0" y="0"/>
          <a:chExt cx="0" cy="0"/>
        </a:xfrm>
      </p:grpSpPr>
      <p:sp>
        <p:nvSpPr>
          <p:cNvPr id="7" name="Pentagon 6"/>
          <p:cNvSpPr/>
          <p:nvPr userDrawn="1"/>
        </p:nvSpPr>
        <p:spPr>
          <a:xfrm>
            <a:off x="1168401" y="0"/>
            <a:ext cx="2870200" cy="5715000"/>
          </a:xfrm>
          <a:prstGeom prst="homePlate">
            <a:avLst>
              <a:gd name="adj" fmla="val 47787"/>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Pentagon 19"/>
          <p:cNvSpPr/>
          <p:nvPr userDrawn="1"/>
        </p:nvSpPr>
        <p:spPr>
          <a:xfrm>
            <a:off x="0" y="0"/>
            <a:ext cx="2870200" cy="5715000"/>
          </a:xfrm>
          <a:prstGeom prst="homePlate">
            <a:avLst>
              <a:gd name="adj" fmla="val 47787"/>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userDrawn="1"/>
        </p:nvSpPr>
        <p:spPr>
          <a:xfrm flipV="1">
            <a:off x="0" y="4191000"/>
            <a:ext cx="91440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Title 1"/>
          <p:cNvSpPr>
            <a:spLocks noGrp="1"/>
          </p:cNvSpPr>
          <p:nvPr>
            <p:ph type="ctrTitle" hasCustomPrompt="1"/>
          </p:nvPr>
        </p:nvSpPr>
        <p:spPr>
          <a:xfrm>
            <a:off x="685800" y="1371600"/>
            <a:ext cx="7772400" cy="1523202"/>
          </a:xfrm>
        </p:spPr>
        <p:txBody>
          <a:bodyPr lIns="0" tIns="0" rIns="0" bIns="0" anchor="b">
            <a:noAutofit/>
          </a:bodyPr>
          <a:lstStyle>
            <a:lvl1pPr algn="r">
              <a:defRPr sz="2700" b="0" i="0">
                <a:solidFill>
                  <a:srgbClr val="FFFFFF"/>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685800" y="2971800"/>
            <a:ext cx="7772400" cy="571980"/>
          </a:xfrm>
        </p:spPr>
        <p:txBody>
          <a:bodyPr lIns="0" tIns="0" rIns="0" bIns="0" anchor="t">
            <a:noAutofit/>
          </a:bodyPr>
          <a:lstStyle>
            <a:lvl1pPr marL="0" indent="0" algn="r">
              <a:buNone/>
              <a:defRPr sz="1350" b="0" i="1" spc="75">
                <a:solidFill>
                  <a:schemeClr val="bg1"/>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Subtitle goes here </a:t>
            </a:r>
          </a:p>
        </p:txBody>
      </p:sp>
      <p:pic>
        <p:nvPicPr>
          <p:cNvPr id="12" name="Picture 11" descr="NCI-Logo-Colo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4758606"/>
            <a:ext cx="4974336" cy="395479"/>
          </a:xfrm>
          <a:prstGeom prst="rect">
            <a:avLst/>
          </a:prstGeom>
        </p:spPr>
      </p:pic>
      <p:sp>
        <p:nvSpPr>
          <p:cNvPr id="9" name="Date Placeholder 3"/>
          <p:cNvSpPr>
            <a:spLocks noGrp="1"/>
          </p:cNvSpPr>
          <p:nvPr>
            <p:ph type="dt" sz="half" idx="2"/>
          </p:nvPr>
        </p:nvSpPr>
        <p:spPr>
          <a:xfrm>
            <a:off x="6400800" y="4773083"/>
            <a:ext cx="2286000" cy="381000"/>
          </a:xfrm>
          <a:prstGeom prst="rect">
            <a:avLst/>
          </a:prstGeom>
        </p:spPr>
        <p:txBody>
          <a:bodyPr vert="horz" lIns="0" tIns="0" rIns="0" bIns="0" rtlCol="0" anchor="ctr"/>
          <a:lstStyle>
            <a:lvl1pPr algn="r" fontAlgn="auto">
              <a:spcBef>
                <a:spcPts val="0"/>
              </a:spcBef>
              <a:spcAft>
                <a:spcPts val="0"/>
              </a:spcAft>
              <a:defRPr sz="1200" smtClean="0">
                <a:solidFill>
                  <a:srgbClr val="000000"/>
                </a:solidFill>
                <a:latin typeface="+mn-lt"/>
                <a:ea typeface="+mn-ea"/>
                <a:cs typeface="SapientSansRegular"/>
              </a:defRPr>
            </a:lvl1pPr>
          </a:lstStyle>
          <a:p>
            <a:pPr>
              <a:defRPr/>
            </a:pPr>
            <a:fld id="{711121A0-0B09-1C4A-9AF6-B302745758D8}" type="datetime4">
              <a:rPr lang="en-US" smtClean="0"/>
              <a:pPr>
                <a:defRPr/>
              </a:pPr>
              <a:t>April 11, 2020</a:t>
            </a:fld>
            <a:endParaRPr lang="en-US" dirty="0"/>
          </a:p>
        </p:txBody>
      </p:sp>
    </p:spTree>
    <p:extLst>
      <p:ext uri="{BB962C8B-B14F-4D97-AF65-F5344CB8AC3E}">
        <p14:creationId xmlns:p14="http://schemas.microsoft.com/office/powerpoint/2010/main" val="221248366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35895" y="835562"/>
            <a:ext cx="8272211" cy="1247923"/>
          </a:xfrm>
          <a:solidFill>
            <a:schemeClr val="accent1"/>
          </a:solidFill>
        </p:spPr>
        <p:txBody>
          <a:bodyPr anchor="b">
            <a:normAutofit/>
          </a:bodyPr>
          <a:lstStyle>
            <a:lvl1pPr algn="l">
              <a:defRPr sz="2700" b="0"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35895" y="2817521"/>
            <a:ext cx="8272211" cy="1711122"/>
          </a:xfrm>
        </p:spPr>
        <p:txBody>
          <a:bodyPr anchor="t">
            <a:normAutofit/>
          </a:bodyPr>
          <a:lstStyle>
            <a:lvl1pPr marL="0" indent="0" algn="l">
              <a:buNone/>
              <a:defRPr sz="2400" b="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4/11/2020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7" name="Rectangle 6">
            <a:extLst>
              <a:ext uri="{FF2B5EF4-FFF2-40B4-BE49-F238E27FC236}">
                <a16:creationId xmlns:a16="http://schemas.microsoft.com/office/drawing/2014/main" id="{BB413A57-F9D3-4E51-822D-CAE8BFA6E66C}"/>
              </a:ext>
            </a:extLst>
          </p:cNvPr>
          <p:cNvSpPr/>
          <p:nvPr userDrawn="1"/>
        </p:nvSpPr>
        <p:spPr>
          <a:xfrm>
            <a:off x="435894" y="2112329"/>
            <a:ext cx="2650658" cy="821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7">
            <a:extLst>
              <a:ext uri="{FF2B5EF4-FFF2-40B4-BE49-F238E27FC236}">
                <a16:creationId xmlns:a16="http://schemas.microsoft.com/office/drawing/2014/main" id="{8A32CBD4-71C8-4BED-B547-E48ECAC1FE2D}"/>
              </a:ext>
            </a:extLst>
          </p:cNvPr>
          <p:cNvSpPr/>
          <p:nvPr userDrawn="1"/>
        </p:nvSpPr>
        <p:spPr>
          <a:xfrm>
            <a:off x="6005771" y="2112328"/>
            <a:ext cx="2702334" cy="821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FB7B8AA1-D22C-41CD-BA54-30C04AAF8081}"/>
              </a:ext>
            </a:extLst>
          </p:cNvPr>
          <p:cNvSpPr/>
          <p:nvPr userDrawn="1"/>
        </p:nvSpPr>
        <p:spPr>
          <a:xfrm>
            <a:off x="3155534" y="2115292"/>
            <a:ext cx="2777490" cy="76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60492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127000"/>
            <a:ext cx="7543800" cy="698500"/>
          </a:xfrm>
          <a:prstGeom prst="rect">
            <a:avLst/>
          </a:prstGeom>
        </p:spPr>
        <p:txBody>
          <a:bodyPr vert="horz" lIns="91428" tIns="45714" rIns="91428" bIns="45714" rtlCol="0" anchor="ctr">
            <a:normAutofit/>
          </a:bodyPr>
          <a:lstStyle/>
          <a:p>
            <a:r>
              <a:rPr lang="en-US" dirty="0"/>
              <a:t>Click to edit Master title style</a:t>
            </a:r>
          </a:p>
        </p:txBody>
      </p:sp>
      <p:sp>
        <p:nvSpPr>
          <p:cNvPr id="3" name="Text Placeholder 2"/>
          <p:cNvSpPr>
            <a:spLocks noGrp="1"/>
          </p:cNvSpPr>
          <p:nvPr>
            <p:ph type="body" idx="1"/>
          </p:nvPr>
        </p:nvSpPr>
        <p:spPr>
          <a:xfrm>
            <a:off x="457200" y="1016000"/>
            <a:ext cx="8229600" cy="4089136"/>
          </a:xfrm>
          <a:prstGeom prst="rect">
            <a:avLst/>
          </a:prstGeom>
        </p:spPr>
        <p:txBody>
          <a:bodyPr vert="horz" lIns="91428" tIns="45714" rIns="91428" bIns="4571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4656" r:id="rId1"/>
    <p:sldLayoutId id="2147484657" r:id="rId2"/>
    <p:sldLayoutId id="2147484658" r:id="rId3"/>
    <p:sldLayoutId id="2147484659" r:id="rId4"/>
    <p:sldLayoutId id="2147484660" r:id="rId5"/>
    <p:sldLayoutId id="2147484661" r:id="rId6"/>
    <p:sldLayoutId id="2147484662" r:id="rId7"/>
    <p:sldLayoutId id="2147484664" r:id="rId8"/>
    <p:sldLayoutId id="2147484665" r:id="rId9"/>
    <p:sldLayoutId id="2147484666" r:id="rId10"/>
    <p:sldLayoutId id="2147484668" r:id="rId11"/>
    <p:sldLayoutId id="2147484669" r:id="rId12"/>
    <p:sldLayoutId id="2147484670" r:id="rId13"/>
    <p:sldLayoutId id="2147484671" r:id="rId14"/>
  </p:sldLayoutIdLst>
  <p:hf sldNum="0" hdr="0" ftr="0" dt="0"/>
  <p:txStyles>
    <p:titleStyle>
      <a:lvl1pPr algn="ctr" defTabSz="914291" rtl="0" eaLnBrk="1" latinLnBrk="0" hangingPunct="1">
        <a:spcBef>
          <a:spcPct val="0"/>
        </a:spcBef>
        <a:buNone/>
        <a:defRPr sz="4000" kern="1200">
          <a:solidFill>
            <a:srgbClr val="20425A"/>
          </a:solidFill>
          <a:latin typeface="+mj-lt"/>
          <a:ea typeface="+mj-ea"/>
          <a:cs typeface="+mj-cs"/>
        </a:defRPr>
      </a:lvl1pPr>
    </p:titleStyle>
    <p:bodyStyle>
      <a:lvl1pPr marL="342858" indent="-342858" algn="l" defTabSz="914291"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860" indent="-285716" algn="l" defTabSz="914291"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2862" indent="-228573" algn="l" defTabSz="914291"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008" indent="-228573" algn="l" defTabSz="914291"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154" indent="-228573" algn="l" defTabSz="914291"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299"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43"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89"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32" indent="-228573" algn="l" defTabSz="91429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91" rtl="0" eaLnBrk="1" latinLnBrk="0" hangingPunct="1">
        <a:defRPr sz="1800" kern="1200">
          <a:solidFill>
            <a:schemeClr val="tx1"/>
          </a:solidFill>
          <a:latin typeface="+mn-lt"/>
          <a:ea typeface="+mn-ea"/>
          <a:cs typeface="+mn-cs"/>
        </a:defRPr>
      </a:lvl1pPr>
      <a:lvl2pPr marL="457145" algn="l" defTabSz="914291" rtl="0" eaLnBrk="1" latinLnBrk="0" hangingPunct="1">
        <a:defRPr sz="1800" kern="1200">
          <a:solidFill>
            <a:schemeClr val="tx1"/>
          </a:solidFill>
          <a:latin typeface="+mn-lt"/>
          <a:ea typeface="+mn-ea"/>
          <a:cs typeface="+mn-cs"/>
        </a:defRPr>
      </a:lvl2pPr>
      <a:lvl3pPr marL="914291" algn="l" defTabSz="914291" rtl="0" eaLnBrk="1" latinLnBrk="0" hangingPunct="1">
        <a:defRPr sz="1800" kern="1200">
          <a:solidFill>
            <a:schemeClr val="tx1"/>
          </a:solidFill>
          <a:latin typeface="+mn-lt"/>
          <a:ea typeface="+mn-ea"/>
          <a:cs typeface="+mn-cs"/>
        </a:defRPr>
      </a:lvl3pPr>
      <a:lvl4pPr marL="1371435" algn="l" defTabSz="914291" rtl="0" eaLnBrk="1" latinLnBrk="0" hangingPunct="1">
        <a:defRPr sz="1800" kern="1200">
          <a:solidFill>
            <a:schemeClr val="tx1"/>
          </a:solidFill>
          <a:latin typeface="+mn-lt"/>
          <a:ea typeface="+mn-ea"/>
          <a:cs typeface="+mn-cs"/>
        </a:defRPr>
      </a:lvl4pPr>
      <a:lvl5pPr marL="1828581" algn="l" defTabSz="914291" rtl="0" eaLnBrk="1" latinLnBrk="0" hangingPunct="1">
        <a:defRPr sz="1800" kern="1200">
          <a:solidFill>
            <a:schemeClr val="tx1"/>
          </a:solidFill>
          <a:latin typeface="+mn-lt"/>
          <a:ea typeface="+mn-ea"/>
          <a:cs typeface="+mn-cs"/>
        </a:defRPr>
      </a:lvl5pPr>
      <a:lvl6pPr marL="2285725" algn="l" defTabSz="914291" rtl="0" eaLnBrk="1" latinLnBrk="0" hangingPunct="1">
        <a:defRPr sz="1800" kern="1200">
          <a:solidFill>
            <a:schemeClr val="tx1"/>
          </a:solidFill>
          <a:latin typeface="+mn-lt"/>
          <a:ea typeface="+mn-ea"/>
          <a:cs typeface="+mn-cs"/>
        </a:defRPr>
      </a:lvl6pPr>
      <a:lvl7pPr marL="2742870" algn="l" defTabSz="914291" rtl="0" eaLnBrk="1" latinLnBrk="0" hangingPunct="1">
        <a:defRPr sz="1800" kern="1200">
          <a:solidFill>
            <a:schemeClr val="tx1"/>
          </a:solidFill>
          <a:latin typeface="+mn-lt"/>
          <a:ea typeface="+mn-ea"/>
          <a:cs typeface="+mn-cs"/>
        </a:defRPr>
      </a:lvl7pPr>
      <a:lvl8pPr marL="3200016" algn="l" defTabSz="914291" rtl="0" eaLnBrk="1" latinLnBrk="0" hangingPunct="1">
        <a:defRPr sz="1800" kern="1200">
          <a:solidFill>
            <a:schemeClr val="tx1"/>
          </a:solidFill>
          <a:latin typeface="+mn-lt"/>
          <a:ea typeface="+mn-ea"/>
          <a:cs typeface="+mn-cs"/>
        </a:defRPr>
      </a:lvl8pPr>
      <a:lvl9pPr marL="3657162" algn="l" defTabSz="9142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ohdsi-studies/CancerTxPathwa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github.com/ohdsi-studies/CancerTxPathway" TargetMode="External"/><Relationship Id="rId4" Type="http://schemas.openxmlformats.org/officeDocument/2006/relationships/image" Target="../media/image7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2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jpe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jpeg"/></Relationships>
</file>

<file path=ppt/slides/_rels/slide132.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image" Target="../media/image107.jpe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1.jpe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jpeg"/><Relationship Id="rId15" Type="http://schemas.openxmlformats.org/officeDocument/2006/relationships/image" Target="../media/image120.png"/><Relationship Id="rId23" Type="http://schemas.openxmlformats.org/officeDocument/2006/relationships/image" Target="../media/image128.png"/><Relationship Id="rId10" Type="http://schemas.openxmlformats.org/officeDocument/2006/relationships/image" Target="../media/image115.png"/><Relationship Id="rId19" Type="http://schemas.openxmlformats.org/officeDocument/2006/relationships/image" Target="../media/image124.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s>
</file>

<file path=ppt/slides/_rels/slide13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jpeg"/><Relationship Id="rId7" Type="http://schemas.openxmlformats.org/officeDocument/2006/relationships/image" Target="../media/image138.png"/><Relationship Id="rId2" Type="http://schemas.openxmlformats.org/officeDocument/2006/relationships/image" Target="../media/image133.jpe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jpe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1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8" Type="http://schemas.openxmlformats.org/officeDocument/2006/relationships/image" Target="../media/image153.jpg"/><Relationship Id="rId3" Type="http://schemas.openxmlformats.org/officeDocument/2006/relationships/image" Target="../media/image148.jpe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6.xml"/><Relationship Id="rId6" Type="http://schemas.openxmlformats.org/officeDocument/2006/relationships/image" Target="../media/image151.png"/><Relationship Id="rId5" Type="http://schemas.openxmlformats.org/officeDocument/2006/relationships/image" Target="../media/image150.jpeg"/><Relationship Id="rId4" Type="http://schemas.openxmlformats.org/officeDocument/2006/relationships/image" Target="../media/image149.jpeg"/></Relationships>
</file>

<file path=ppt/slides/_rels/slide142.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metadata.kreftregisteret.no/"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github.com/CancerRegistryOfNorway/NORDCAN/wiki" TargetMode="Externa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0.png"/><Relationship Id="rId18" Type="http://schemas.microsoft.com/office/2007/relationships/hdphoto" Target="../media/hdphoto7.wdp"/><Relationship Id="rId26" Type="http://schemas.openxmlformats.org/officeDocument/2006/relationships/image" Target="../media/image178.png"/><Relationship Id="rId3" Type="http://schemas.openxmlformats.org/officeDocument/2006/relationships/image" Target="../media/image164.png"/><Relationship Id="rId21" Type="http://schemas.openxmlformats.org/officeDocument/2006/relationships/image" Target="../media/image174.pn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172.png"/><Relationship Id="rId25" Type="http://schemas.microsoft.com/office/2007/relationships/hdphoto" Target="../media/hdphoto9.wdp"/><Relationship Id="rId2" Type="http://schemas.openxmlformats.org/officeDocument/2006/relationships/notesSlide" Target="../notesSlides/notesSlide26.xml"/><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69.png"/><Relationship Id="rId24" Type="http://schemas.openxmlformats.org/officeDocument/2006/relationships/image" Target="../media/image177.png"/><Relationship Id="rId5" Type="http://schemas.openxmlformats.org/officeDocument/2006/relationships/image" Target="../media/image165.png"/><Relationship Id="rId15" Type="http://schemas.openxmlformats.org/officeDocument/2006/relationships/image" Target="../media/image171.png"/><Relationship Id="rId23" Type="http://schemas.openxmlformats.org/officeDocument/2006/relationships/image" Target="../media/image176.png"/><Relationship Id="rId28" Type="http://schemas.openxmlformats.org/officeDocument/2006/relationships/image" Target="../media/image180.png"/><Relationship Id="rId10" Type="http://schemas.openxmlformats.org/officeDocument/2006/relationships/image" Target="../media/image168.png"/><Relationship Id="rId19" Type="http://schemas.openxmlformats.org/officeDocument/2006/relationships/image" Target="../media/image173.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 Id="rId22" Type="http://schemas.openxmlformats.org/officeDocument/2006/relationships/image" Target="../media/image175.png"/><Relationship Id="rId27" Type="http://schemas.openxmlformats.org/officeDocument/2006/relationships/image" Target="../media/image179.sv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jpeg"/><Relationship Id="rId7" Type="http://schemas.openxmlformats.org/officeDocument/2006/relationships/image" Target="../media/image18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84.jpe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hyperlink" Target="https://iknl.nl/getmedia/466c5bf6-8417-49b8-824a-40c9ea428787/nkr_itemset_ovariumcarcinoom.pdf" TargetMode="External"/><Relationship Id="rId13" Type="http://schemas.openxmlformats.org/officeDocument/2006/relationships/hyperlink" Target="https://iknlsawebprod.blob.core.windows.net/mediacontainer/iknl/media/itemsets/nkr_itemset_dunnedarmcarcinoom.pdf" TargetMode="External"/><Relationship Id="rId18" Type="http://schemas.openxmlformats.org/officeDocument/2006/relationships/hyperlink" Target="https://iknlsawebprod.blob.core.windows.net/mediacontainer/iknl/media/itemsets/nkr_itemset_neuro_oncologie_gliomen.pdf" TargetMode="External"/><Relationship Id="rId26" Type="http://schemas.openxmlformats.org/officeDocument/2006/relationships/hyperlink" Target="https://iknlsawebprod.blob.core.windows.net/mediacontainer/iknl/media/itemsets/nkr_itemset_urogenitaal_project_blazib.pdf" TargetMode="External"/><Relationship Id="rId39" Type="http://schemas.openxmlformats.org/officeDocument/2006/relationships/hyperlink" Target="https://iknl.nl/getmedia/36aeb943-9152-47f4-8d63-719efb6a11e4/NKR_Itemset_hemato_oncologie_Hodgkinlymfoom_feb2020.pdf" TargetMode="External"/><Relationship Id="rId3" Type="http://schemas.openxmlformats.org/officeDocument/2006/relationships/hyperlink" Target="https://iknl.nl/getmedia/f8ac7ede-b537-46dd-b0fb-1260a345bff6/nkr_itemset_mammacarcinoom_iknl.pdf" TargetMode="External"/><Relationship Id="rId21" Type="http://schemas.openxmlformats.org/officeDocument/2006/relationships/hyperlink" Target="https://iknlsawebprod.blob.core.windows.net/mediacontainer/iknl/media/itemsets/nkr_itemset_huidkanker_basaalcelcarcinoom_bcc.pdf" TargetMode="External"/><Relationship Id="rId34" Type="http://schemas.openxmlformats.org/officeDocument/2006/relationships/hyperlink" Target="https://iknl.nl/getmedia/f4ccc906-7a24-4c0d-aae6-24a30d21262f/NKR_itemset_hemato_oncologie_-Acute_Lymfatische_Leukemie_feb2020.pdf" TargetMode="External"/><Relationship Id="rId42" Type="http://schemas.openxmlformats.org/officeDocument/2006/relationships/hyperlink" Target="https://iknl.nl/getmedia/a763b7a3-c699-4494-ac3e-164c50f0a261/NKR_Itemset_hemato_oncologie_Myelofibrose_feb2020.pdf" TargetMode="External"/><Relationship Id="rId7" Type="http://schemas.openxmlformats.org/officeDocument/2006/relationships/hyperlink" Target="https://iknlsawebprod.blob.core.windows.net/mediacontainer/iknl/media/itemsets/nkr_itemset_schildklierkanker.pdf" TargetMode="External"/><Relationship Id="rId12" Type="http://schemas.openxmlformats.org/officeDocument/2006/relationships/hyperlink" Target="https://iknlsawebprod.blob.core.windows.net/mediacontainer/iknl/media/itemsets/nkr_itemset_slokdarm_maagkanker.pdf" TargetMode="External"/><Relationship Id="rId17" Type="http://schemas.openxmlformats.org/officeDocument/2006/relationships/hyperlink" Target="https://iknl.nl/getmedia/971c3395-c71c-44cf-984d-4901624363fa/NKR_itemset_pancreascarcinoom.pdf" TargetMode="External"/><Relationship Id="rId25" Type="http://schemas.openxmlformats.org/officeDocument/2006/relationships/hyperlink" Target="https://iknlsawebprod.blob.core.windows.net/mediacontainer/iknl/media/itemsets/nkr_itemset_blaaskanker.pdf" TargetMode="External"/><Relationship Id="rId33" Type="http://schemas.openxmlformats.org/officeDocument/2006/relationships/hyperlink" Target="https://iknl.nl/getmedia/9213967d-0e3b-4cb3-809b-047ac36db29e/NKR_Itemset_hemato_oncologie_acute_myeloide_leukemie.pdf" TargetMode="External"/><Relationship Id="rId38" Type="http://schemas.openxmlformats.org/officeDocument/2006/relationships/hyperlink" Target="https://iknl.nl/getmedia/f0e89f27-2178-4bd6-aee8-c43ccd65a168/NKR_Itemset_hemato_oncologie_Histiocytaire_en_dentrische_celsarcomen_feb2020.pdf" TargetMode="External"/><Relationship Id="rId2" Type="http://schemas.openxmlformats.org/officeDocument/2006/relationships/notesSlide" Target="../notesSlides/notesSlide29.xml"/><Relationship Id="rId16" Type="http://schemas.openxmlformats.org/officeDocument/2006/relationships/hyperlink" Target="https://iknlsawebprod.blob.core.windows.net/mediacontainer/iknl/media/itemsets/nkr_itemset_anuscarcinoom.pdf" TargetMode="External"/><Relationship Id="rId20" Type="http://schemas.openxmlformats.org/officeDocument/2006/relationships/hyperlink" Target="https://iknlsawebprod.blob.core.windows.net/mediacontainer/iknl/media/itemsets/nkr_itemset_neuro_oncologie_hypofysetumoren.pdf" TargetMode="External"/><Relationship Id="rId29" Type="http://schemas.openxmlformats.org/officeDocument/2006/relationships/hyperlink" Target="https://www.iknl.nl/getmedia/775f3a9e-b7ee-465b-9e7e-45392c83cd74/nkr_itemset_urogenitaal_uretha_overige_urinewegen.pdf" TargetMode="External"/><Relationship Id="rId41" Type="http://schemas.openxmlformats.org/officeDocument/2006/relationships/hyperlink" Target="https://iknl.nl/getmedia/bb6dbd87-5053-4796-af31-68519f2bec15/NKR_Itemset_Myelodyplastische_syndroom_feb2020.pdf" TargetMode="External"/><Relationship Id="rId1" Type="http://schemas.openxmlformats.org/officeDocument/2006/relationships/slideLayout" Target="../slideLayouts/slideLayout2.xml"/><Relationship Id="rId6" Type="http://schemas.openxmlformats.org/officeDocument/2006/relationships/hyperlink" Target="https://iknl.nl/getmedia/ac23eb01-74da-4a2f-b0a0-b03b4bcac79c/NKR_itemset_longkanker_IKNL.pdf" TargetMode="External"/><Relationship Id="rId11" Type="http://schemas.openxmlformats.org/officeDocument/2006/relationships/hyperlink" Target="https://www.iknl.nl/getmedia/f92456aa-16a2-4000-a416-8d0039870810/nkr_itemset_gynaecologie_vulva.pdf" TargetMode="External"/><Relationship Id="rId24" Type="http://schemas.openxmlformats.org/officeDocument/2006/relationships/hyperlink" Target="https://iknl.nl/getmedia/0da4356f-c522-4a56-af77-12e21ec40302/nkr-itemset-prostaatcarcinoom.pdf" TargetMode="External"/><Relationship Id="rId32" Type="http://schemas.openxmlformats.org/officeDocument/2006/relationships/hyperlink" Target="https://iknl.nl/getmedia/0a9c56ff-2051-48fb-8830-c7a88c5e1a21/NKR_Itemset_hemato_oncologie_AL_amyloidose_feb2020.pdf" TargetMode="External"/><Relationship Id="rId37" Type="http://schemas.openxmlformats.org/officeDocument/2006/relationships/hyperlink" Target="https://iknl.nl/getmedia/beb21f16-1ddb-4b56-8485-e4c65269756f/NKR_Itemset_hemato_oncologie_Cutane_lymfomen_feb2020.pdf" TargetMode="External"/><Relationship Id="rId40" Type="http://schemas.openxmlformats.org/officeDocument/2006/relationships/hyperlink" Target="https://iknl.nl/getmedia/0ec4e477-ad8f-4f9e-b957-8f44e15bdc6c/NKR_Itemset_hemato_oncologie_Mastocytose_feb2020.pdf" TargetMode="External"/><Relationship Id="rId45" Type="http://schemas.openxmlformats.org/officeDocument/2006/relationships/hyperlink" Target="https://iknl.nl/getmedia/2e26219b-26e2-4e7d-8328-9fb94e8001d5/NKR_Itemset_hemato_oncologie_PV_en_ET_feb2020.pdf" TargetMode="External"/><Relationship Id="rId5" Type="http://schemas.openxmlformats.org/officeDocument/2006/relationships/hyperlink" Target="https://iknlsawebprod.blob.core.windows.net/mediacontainer/iknl/media/itemsets/nkr_itemset_hoofdhalskanker.pdf" TargetMode="External"/><Relationship Id="rId15" Type="http://schemas.openxmlformats.org/officeDocument/2006/relationships/hyperlink" Target="https://iknlsawebprod.blob.core.windows.net/mediacontainer/iknl/media/itemsets/nkr_itemset_rectumcarcinoom.pdf" TargetMode="External"/><Relationship Id="rId23" Type="http://schemas.openxmlformats.org/officeDocument/2006/relationships/hyperlink" Target="https://iknlsawebprod.blob.core.windows.net/mediacontainer/iknl/media/itemsets/nkr_itemset_huidkanker_melanoom.pdf" TargetMode="External"/><Relationship Id="rId28" Type="http://schemas.openxmlformats.org/officeDocument/2006/relationships/hyperlink" Target="https://www.iknl.nl/getmedia/a6576f58-bffc-4be5-a5ce-f727556a3d04/nkr_itemset_urogenitaal_nierbekken_ureter.pdf" TargetMode="External"/><Relationship Id="rId36" Type="http://schemas.openxmlformats.org/officeDocument/2006/relationships/hyperlink" Target="https://iknl.nl/getmedia/990b3dab-0ff3-45bd-9280-67f0d9d0d795/NKR_itemset_hemato_oncologie_Chronische_Myeloide_Leukemie_feb2020.pdf" TargetMode="External"/><Relationship Id="rId10" Type="http://schemas.openxmlformats.org/officeDocument/2006/relationships/hyperlink" Target="https://www.iknl.nl/getmedia/c88b07da-a36f-4974-89fa-8b1c6c734ae7/nkr_itemset_gynaecologie_cervix.pdf" TargetMode="External"/><Relationship Id="rId19" Type="http://schemas.openxmlformats.org/officeDocument/2006/relationships/hyperlink" Target="https://iknlsawebprod.blob.core.windows.net/mediacontainer/iknl/media/itemsets/nkr_itemset_neuro_oncologie_meningeomen.pdf" TargetMode="External"/><Relationship Id="rId31" Type="http://schemas.openxmlformats.org/officeDocument/2006/relationships/hyperlink" Target="https://www.iknl.nl/getmedia/154fe62f-7c3d-4982-9583-bba1023bacb6/nkr_itemset_urogenitaal_penis.pdf" TargetMode="External"/><Relationship Id="rId44" Type="http://schemas.openxmlformats.org/officeDocument/2006/relationships/hyperlink" Target="https://iknl.nl/getmedia/b9ee03a2-b51e-4305-a1d6-bacb071136ec/NKR_Itemset_hemato_oncologie_Plasmaceltumoren_feb2020.pdf" TargetMode="External"/><Relationship Id="rId4" Type="http://schemas.openxmlformats.org/officeDocument/2006/relationships/hyperlink" Target="https://iknlsawebprod.blob.core.windows.net/mediacontainer/iknl/media/itemsets/nkr_itemset_bot_en_wekedelentumoren.pdf" TargetMode="External"/><Relationship Id="rId9" Type="http://schemas.openxmlformats.org/officeDocument/2006/relationships/hyperlink" Target="https://www.iknl.nl/getmedia/c40a4a44-1b53-4b05-b028-923d84be0d27/nkr_itemset_gynaecologie_endometrium.pdf" TargetMode="External"/><Relationship Id="rId14" Type="http://schemas.openxmlformats.org/officeDocument/2006/relationships/hyperlink" Target="https://iknlsawebprod.blob.core.windows.net/mediacontainer/iknl/media/itemsets/nkr_itemset_coloncarcinoom.pdf" TargetMode="External"/><Relationship Id="rId22" Type="http://schemas.openxmlformats.org/officeDocument/2006/relationships/hyperlink" Target="https://iknlsawebprod.blob.core.windows.net/mediacontainer/iknl/media/itemsets/nkr_itemset_huidkanker_plaveiselcelcarcinoom_pcc.pdf" TargetMode="External"/><Relationship Id="rId27" Type="http://schemas.openxmlformats.org/officeDocument/2006/relationships/hyperlink" Target="https://www.iknl.nl/getmedia/877f3ccd-7cef-46d9-8803-cef90ffb2d45/nkr_itemset_urogenitaal_nieren.pdf" TargetMode="External"/><Relationship Id="rId30" Type="http://schemas.openxmlformats.org/officeDocument/2006/relationships/hyperlink" Target="https://www.iknl.nl/getmedia/47d8cccc-73fd-4d5c-84e7-ea6d9c244f60/nkr_itemset_urogenitaal_testis.pdf" TargetMode="External"/><Relationship Id="rId35" Type="http://schemas.openxmlformats.org/officeDocument/2006/relationships/hyperlink" Target="https://iknl.nl/getmedia/bbbe82cd-1498-4c60-bd14-e7eed8eb5aba/NKR_Itemset-_hemato_oncologie_Chronische_Lymfatische_Leukemie_feb2020.pdf" TargetMode="External"/><Relationship Id="rId43" Type="http://schemas.openxmlformats.org/officeDocument/2006/relationships/hyperlink" Target="https://iknl.nl/getmedia/d436c817-22e8-40d9-82fb-d6b20ceafa74/NKR_Itemset_hemato_oncologie_non-Hodgkinlymfoom_feb2020.pdf"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0.jpg"/></Relationships>
</file>

<file path=ppt/slides/_rels/slide162.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93.jpg"/><Relationship Id="rId4" Type="http://schemas.openxmlformats.org/officeDocument/2006/relationships/image" Target="../media/image192.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athena.ohdsi.org/" TargetMode="Externa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1.emf"/><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1.emf"/><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image" Target="../media/image201.em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1.emf"/><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210.svg"/><Relationship Id="rId2" Type="http://schemas.openxmlformats.org/officeDocument/2006/relationships/image" Target="../media/image209.png"/><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3" Type="http://schemas.openxmlformats.org/officeDocument/2006/relationships/image" Target="../media/image210.svg"/><Relationship Id="rId2" Type="http://schemas.openxmlformats.org/officeDocument/2006/relationships/image" Target="../media/image209.png"/><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HDSI/OncologyWG/wik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jpe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mailto:m-gurley@northwestern.edu"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OHDSI/OncologyWG/wiki/NAACCR-Disease-Episodes" TargetMode="External"/><Relationship Id="rId2" Type="http://schemas.openxmlformats.org/officeDocument/2006/relationships/hyperlink" Target="https://github.com/OHDSI/OncologyWG/wiki/naaccr-crosswalk#Crosswalk-between-NAACCR-and-OMOP"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0.emf"/></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0.emf"/></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0.emf"/></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30.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3457" y="1531937"/>
            <a:ext cx="6331864" cy="3534903"/>
          </a:xfrm>
          <a:noFill/>
        </p:spPr>
        <p:txBody>
          <a:bodyPr rtlCol="0" anchor="t">
            <a:noAutofit/>
          </a:bodyPr>
          <a:lstStyle/>
          <a:p>
            <a:pPr hangingPunct="0"/>
            <a:r>
              <a:rPr lang="en-US" sz="3600" b="1" dirty="0">
                <a:solidFill>
                  <a:schemeClr val="tx2">
                    <a:lumMod val="50000"/>
                  </a:schemeClr>
                </a:solidFill>
                <a:latin typeface="Arial" panose="020B0604020202020204" pitchFamily="34" charset="0"/>
                <a:cs typeface="Arial" pitchFamily="34" charset="0"/>
              </a:rPr>
              <a:t>OHDSI</a:t>
            </a:r>
            <a:br>
              <a:rPr lang="en-US" sz="3600" b="1" dirty="0">
                <a:solidFill>
                  <a:schemeClr val="tx2">
                    <a:lumMod val="50000"/>
                  </a:schemeClr>
                </a:solidFill>
                <a:latin typeface="Arial" panose="020B0604020202020204" pitchFamily="34" charset="0"/>
                <a:cs typeface="Arial" pitchFamily="34" charset="0"/>
              </a:rPr>
            </a:br>
            <a:br>
              <a:rPr lang="en-US" sz="3600" b="1" dirty="0">
                <a:solidFill>
                  <a:schemeClr val="tx2">
                    <a:lumMod val="50000"/>
                  </a:schemeClr>
                </a:solidFill>
                <a:latin typeface="Arial" panose="020B0604020202020204" pitchFamily="34" charset="0"/>
                <a:cs typeface="Arial" pitchFamily="34" charset="0"/>
              </a:rPr>
            </a:br>
            <a:r>
              <a:rPr lang="en-US" sz="3600" dirty="0">
                <a:latin typeface="Arial" panose="020B0604020202020204" pitchFamily="34" charset="0"/>
                <a:cs typeface="Arial" panose="020B0604020202020204" pitchFamily="34" charset="0"/>
              </a:rPr>
              <a:t> Oncology Workshop</a:t>
            </a:r>
            <a:endParaRPr lang="en-US" sz="2800" b="1" dirty="0">
              <a:solidFill>
                <a:schemeClr val="tx2">
                  <a:lumMod val="50000"/>
                </a:schemeClr>
              </a:solidFill>
              <a:latin typeface="Arial" panose="020B0604020202020204" pitchFamily="34" charset="0"/>
              <a:cs typeface="Arial" pitchFamily="34" charset="0"/>
            </a:endParaRPr>
          </a:p>
        </p:txBody>
      </p:sp>
      <p:sp>
        <p:nvSpPr>
          <p:cNvPr id="11266" name="Subtitle 2"/>
          <p:cNvSpPr>
            <a:spLocks noGrp="1"/>
          </p:cNvSpPr>
          <p:nvPr>
            <p:ph type="subTitle" idx="1"/>
          </p:nvPr>
        </p:nvSpPr>
        <p:spPr>
          <a:xfrm>
            <a:off x="2383408" y="3706408"/>
            <a:ext cx="6091962" cy="859118"/>
          </a:xfrm>
        </p:spPr>
        <p:txBody>
          <a:bodyPr>
            <a:noAutofit/>
          </a:bodyPr>
          <a:lstStyle/>
          <a:p>
            <a:endParaRPr lang="en-US" sz="1600" b="1" dirty="0">
              <a:solidFill>
                <a:schemeClr val="tx2">
                  <a:lumMod val="50000"/>
                </a:schemeClr>
              </a:solidFill>
              <a:latin typeface="Arial" pitchFamily="34" charset="0"/>
              <a:cs typeface="Arial" pitchFamily="34" charset="0"/>
            </a:endParaRPr>
          </a:p>
          <a:p>
            <a:r>
              <a:rPr lang="en-US" sz="1600" b="1" dirty="0">
                <a:solidFill>
                  <a:schemeClr val="tx2">
                    <a:lumMod val="50000"/>
                  </a:schemeClr>
                </a:solidFill>
                <a:latin typeface="Arial" pitchFamily="34" charset="0"/>
                <a:cs typeface="Arial" pitchFamily="34" charset="0"/>
              </a:rPr>
              <a:t>April 7, 2020</a:t>
            </a:r>
            <a:endParaRPr lang="en-US" sz="1800" b="1" dirty="0">
              <a:latin typeface="Corbel" charset="0"/>
            </a:endParaRPr>
          </a:p>
        </p:txBody>
      </p:sp>
    </p:spTree>
    <p:extLst>
      <p:ext uri="{BB962C8B-B14F-4D97-AF65-F5344CB8AC3E}">
        <p14:creationId xmlns:p14="http://schemas.microsoft.com/office/powerpoint/2010/main" val="698437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5E6E-4FF0-4883-ACE6-BCB04632AFD5}"/>
              </a:ext>
            </a:extLst>
          </p:cNvPr>
          <p:cNvSpPr>
            <a:spLocks noGrp="1"/>
          </p:cNvSpPr>
          <p:nvPr>
            <p:ph type="title"/>
          </p:nvPr>
        </p:nvSpPr>
        <p:spPr/>
        <p:txBody>
          <a:bodyPr>
            <a:normAutofit fontScale="90000"/>
          </a:bodyPr>
          <a:lstStyle/>
          <a:p>
            <a:r>
              <a:rPr lang="en-US" dirty="0"/>
              <a:t>2019 OHDSI Data Network</a:t>
            </a:r>
          </a:p>
        </p:txBody>
      </p:sp>
      <p:pic>
        <p:nvPicPr>
          <p:cNvPr id="4" name="Content Placeholder 3">
            <a:extLst>
              <a:ext uri="{FF2B5EF4-FFF2-40B4-BE49-F238E27FC236}">
                <a16:creationId xmlns:a16="http://schemas.microsoft.com/office/drawing/2014/main" id="{99A17E88-270F-4330-B914-9A7F34F1AA07}"/>
              </a:ext>
            </a:extLst>
          </p:cNvPr>
          <p:cNvPicPr>
            <a:picLocks noGrp="1" noChangeAspect="1"/>
          </p:cNvPicPr>
          <p:nvPr>
            <p:ph idx="1"/>
          </p:nvPr>
        </p:nvPicPr>
        <p:blipFill>
          <a:blip r:embed="rId2"/>
          <a:stretch>
            <a:fillRect/>
          </a:stretch>
        </p:blipFill>
        <p:spPr>
          <a:xfrm>
            <a:off x="457200" y="1074724"/>
            <a:ext cx="8229600" cy="3971952"/>
          </a:xfrm>
          <a:prstGeom prst="rect">
            <a:avLst/>
          </a:prstGeom>
        </p:spPr>
      </p:pic>
    </p:spTree>
    <p:extLst>
      <p:ext uri="{BB962C8B-B14F-4D97-AF65-F5344CB8AC3E}">
        <p14:creationId xmlns:p14="http://schemas.microsoft.com/office/powerpoint/2010/main" val="36448174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67127" y="1895966"/>
            <a:ext cx="5814873" cy="2980368"/>
          </a:xfrm>
          <a:prstGeom prst="rect">
            <a:avLst/>
          </a:prstGeom>
          <a:noFill/>
        </p:spPr>
        <p:txBody>
          <a:bodyPr wrap="square" rtlCol="0">
            <a:spAutoFit/>
          </a:bodyPr>
          <a:lstStyle/>
          <a:p>
            <a:pPr algn="ctr"/>
            <a:r>
              <a:rPr lang="en-US" altLang="ko-KR" sz="3600" b="1" dirty="0">
                <a:solidFill>
                  <a:srgbClr val="20425A"/>
                </a:solidFill>
                <a:cs typeface="Arial" panose="020B0604020202020204" pitchFamily="34" charset="0"/>
              </a:rPr>
              <a:t>Clinical Characterization Of The Cancer Treatment Using The Oncology CDM</a:t>
            </a:r>
            <a:endParaRPr lang="en-US" altLang="ko-KR" sz="3600" dirty="0">
              <a:solidFill>
                <a:srgbClr val="20425A"/>
              </a:solidFill>
              <a:cs typeface="Arial" panose="020B0604020202020204" pitchFamily="34" charset="0"/>
            </a:endParaRPr>
          </a:p>
          <a:p>
            <a:pPr algn="ctr"/>
            <a:endParaRPr lang="en-US" altLang="ko-KR" sz="2000" dirty="0">
              <a:solidFill>
                <a:srgbClr val="20425A"/>
              </a:solidFill>
              <a:cs typeface="Arial" panose="020B0604020202020204" pitchFamily="34" charset="0"/>
            </a:endParaRPr>
          </a:p>
          <a:p>
            <a:pPr algn="ctr"/>
            <a:endParaRPr lang="en-US" altLang="ko-KR" sz="1167" dirty="0">
              <a:solidFill>
                <a:srgbClr val="20425A"/>
              </a:solidFill>
              <a:cs typeface="Arial" panose="020B0604020202020204" pitchFamily="34" charset="0"/>
            </a:endParaRPr>
          </a:p>
          <a:p>
            <a:pPr algn="ctr"/>
            <a:r>
              <a:rPr lang="en-US" altLang="ko-KR" dirty="0">
                <a:solidFill>
                  <a:srgbClr val="20425A"/>
                </a:solidFill>
                <a:cs typeface="Arial" panose="020B0604020202020204" pitchFamily="34" charset="0"/>
              </a:rPr>
              <a:t>Hokyun Jeon, Seng Chan You MD, MS,  </a:t>
            </a:r>
            <a:br>
              <a:rPr lang="en-US" altLang="ko-KR" dirty="0">
                <a:solidFill>
                  <a:srgbClr val="20425A"/>
                </a:solidFill>
                <a:cs typeface="Arial" panose="020B0604020202020204" pitchFamily="34" charset="0"/>
              </a:rPr>
            </a:br>
            <a:r>
              <a:rPr lang="en-US" altLang="ko-KR" dirty="0">
                <a:solidFill>
                  <a:srgbClr val="20425A"/>
                </a:solidFill>
                <a:cs typeface="Arial" panose="020B0604020202020204" pitchFamily="34" charset="0"/>
              </a:rPr>
              <a:t>Rae </a:t>
            </a:r>
            <a:r>
              <a:rPr lang="en-US" altLang="ko-KR" dirty="0" err="1">
                <a:solidFill>
                  <a:srgbClr val="20425A"/>
                </a:solidFill>
                <a:cs typeface="Arial" panose="020B0604020202020204" pitchFamily="34" charset="0"/>
              </a:rPr>
              <a:t>Woong</a:t>
            </a:r>
            <a:r>
              <a:rPr lang="en-US" altLang="ko-KR" dirty="0">
                <a:solidFill>
                  <a:srgbClr val="20425A"/>
                </a:solidFill>
                <a:cs typeface="Arial" panose="020B0604020202020204" pitchFamily="34" charset="0"/>
              </a:rPr>
              <a:t> Park MD, PhD</a:t>
            </a:r>
          </a:p>
        </p:txBody>
      </p:sp>
    </p:spTree>
    <p:extLst>
      <p:ext uri="{BB962C8B-B14F-4D97-AF65-F5344CB8AC3E}">
        <p14:creationId xmlns:p14="http://schemas.microsoft.com/office/powerpoint/2010/main" val="4245923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A6C68250-CE1C-4B51-9F90-4710B68A43A6}"/>
              </a:ext>
            </a:extLst>
          </p:cNvPr>
          <p:cNvSpPr txBox="1"/>
          <p:nvPr/>
        </p:nvSpPr>
        <p:spPr>
          <a:xfrm>
            <a:off x="1410511" y="48149"/>
            <a:ext cx="7538936"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Oncology module : </a:t>
            </a:r>
            <a:r>
              <a:rPr lang="en-US" altLang="ko-KR" sz="3600" dirty="0">
                <a:solidFill>
                  <a:srgbClr val="1B3E56"/>
                </a:solidFill>
                <a:cs typeface="Times New Roman" panose="02020603050405020304" pitchFamily="18" charset="0"/>
              </a:rPr>
              <a:t>Episode</a:t>
            </a:r>
            <a:endParaRPr lang="ko-KR" altLang="en-US" sz="3600" dirty="0">
              <a:solidFill>
                <a:srgbClr val="1B3E56"/>
              </a:solidFill>
              <a:cs typeface="Times New Roman" panose="02020603050405020304" pitchFamily="18" charset="0"/>
            </a:endParaRPr>
          </a:p>
        </p:txBody>
      </p:sp>
      <p:pic>
        <p:nvPicPr>
          <p:cNvPr id="3" name="그림 2">
            <a:extLst>
              <a:ext uri="{FF2B5EF4-FFF2-40B4-BE49-F238E27FC236}">
                <a16:creationId xmlns:a16="http://schemas.microsoft.com/office/drawing/2014/main" id="{FAE3F142-5D03-4336-AFA9-3C36FC64B3E8}"/>
              </a:ext>
            </a:extLst>
          </p:cNvPr>
          <p:cNvPicPr>
            <a:picLocks noChangeAspect="1"/>
          </p:cNvPicPr>
          <p:nvPr/>
        </p:nvPicPr>
        <p:blipFill>
          <a:blip r:embed="rId3"/>
          <a:stretch>
            <a:fillRect/>
          </a:stretch>
        </p:blipFill>
        <p:spPr>
          <a:xfrm>
            <a:off x="2507153" y="1068995"/>
            <a:ext cx="3801997" cy="2204708"/>
          </a:xfrm>
          <a:prstGeom prst="rect">
            <a:avLst/>
          </a:prstGeom>
        </p:spPr>
      </p:pic>
      <p:sp>
        <p:nvSpPr>
          <p:cNvPr id="6" name="TextBox 5">
            <a:extLst>
              <a:ext uri="{FF2B5EF4-FFF2-40B4-BE49-F238E27FC236}">
                <a16:creationId xmlns:a16="http://schemas.microsoft.com/office/drawing/2014/main" id="{E505938E-33BE-467A-A4AA-B483955F618D}"/>
              </a:ext>
            </a:extLst>
          </p:cNvPr>
          <p:cNvSpPr txBox="1"/>
          <p:nvPr/>
        </p:nvSpPr>
        <p:spPr>
          <a:xfrm>
            <a:off x="1107118" y="3727007"/>
            <a:ext cx="6733463" cy="861967"/>
          </a:xfrm>
          <a:prstGeom prst="rect">
            <a:avLst/>
          </a:prstGeom>
          <a:noFill/>
        </p:spPr>
        <p:txBody>
          <a:bodyPr wrap="square" rtlCol="0">
            <a:spAutoFit/>
          </a:bodyPr>
          <a:lstStyle/>
          <a:p>
            <a:r>
              <a:rPr lang="en-US" altLang="ko-KR" sz="1667" dirty="0">
                <a:solidFill>
                  <a:srgbClr val="20425A"/>
                </a:solidFill>
              </a:rPr>
              <a:t>Oncology working group proposed </a:t>
            </a:r>
            <a:r>
              <a:rPr lang="en-US" altLang="ko-KR" sz="1667" b="1" dirty="0">
                <a:solidFill>
                  <a:srgbClr val="20425A"/>
                </a:solidFill>
              </a:rPr>
              <a:t>Episode / </a:t>
            </a:r>
            <a:r>
              <a:rPr lang="en-US" altLang="ko-KR" sz="1667" b="1" dirty="0" err="1">
                <a:solidFill>
                  <a:srgbClr val="20425A"/>
                </a:solidFill>
              </a:rPr>
              <a:t>Episode_event</a:t>
            </a:r>
            <a:r>
              <a:rPr lang="en-US" altLang="ko-KR" sz="1667" dirty="0">
                <a:solidFill>
                  <a:srgbClr val="20425A"/>
                </a:solidFill>
              </a:rPr>
              <a:t> table to curate treatment records of the cancer patients in Common Data Model.</a:t>
            </a:r>
            <a:endParaRPr lang="ko-KR" altLang="en-US" sz="1667" dirty="0">
              <a:solidFill>
                <a:srgbClr val="20425A"/>
              </a:solidFill>
            </a:endParaRPr>
          </a:p>
        </p:txBody>
      </p:sp>
    </p:spTree>
    <p:extLst>
      <p:ext uri="{BB962C8B-B14F-4D97-AF65-F5344CB8AC3E}">
        <p14:creationId xmlns:p14="http://schemas.microsoft.com/office/powerpoint/2010/main" val="2115384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C3F9172-149F-47CA-B713-4F016E6E3002}"/>
              </a:ext>
            </a:extLst>
          </p:cNvPr>
          <p:cNvSpPr txBox="1"/>
          <p:nvPr/>
        </p:nvSpPr>
        <p:spPr>
          <a:xfrm>
            <a:off x="968208" y="1624636"/>
            <a:ext cx="7167480" cy="2208746"/>
          </a:xfrm>
          <a:prstGeom prst="rect">
            <a:avLst/>
          </a:prstGeom>
          <a:noFill/>
        </p:spPr>
        <p:txBody>
          <a:bodyPr wrap="square" rtlCol="0">
            <a:spAutoFit/>
          </a:bodyPr>
          <a:lstStyle/>
          <a:p>
            <a:pPr>
              <a:spcAft>
                <a:spcPts val="500"/>
              </a:spcAft>
            </a:pPr>
            <a:r>
              <a:rPr lang="en-US" altLang="ko-KR" sz="1667" dirty="0">
                <a:solidFill>
                  <a:srgbClr val="20425A"/>
                </a:solidFill>
              </a:rPr>
              <a:t>The </a:t>
            </a:r>
            <a:r>
              <a:rPr lang="en-US" altLang="ko-KR" sz="1667" b="1" dirty="0">
                <a:solidFill>
                  <a:srgbClr val="20425A"/>
                </a:solidFill>
              </a:rPr>
              <a:t>Episode </a:t>
            </a:r>
            <a:r>
              <a:rPr lang="en-US" altLang="ko-KR" sz="1667" dirty="0">
                <a:solidFill>
                  <a:srgbClr val="20425A"/>
                </a:solidFill>
              </a:rPr>
              <a:t>includes : </a:t>
            </a:r>
          </a:p>
          <a:p>
            <a:pPr>
              <a:spcAft>
                <a:spcPts val="500"/>
              </a:spcAft>
            </a:pPr>
            <a:endParaRPr lang="en-US" altLang="ko-KR" sz="1667" dirty="0">
              <a:solidFill>
                <a:srgbClr val="20425A"/>
              </a:solidFill>
            </a:endParaRPr>
          </a:p>
          <a:p>
            <a:pPr marL="285739" indent="-285739">
              <a:spcAft>
                <a:spcPts val="500"/>
              </a:spcAft>
              <a:buFontTx/>
              <a:buChar char="-"/>
            </a:pPr>
            <a:r>
              <a:rPr lang="en-US" altLang="ko-KR" sz="1667" dirty="0">
                <a:solidFill>
                  <a:srgbClr val="20425A"/>
                </a:solidFill>
              </a:rPr>
              <a:t>a record of consecutive chemotherapy (</a:t>
            </a:r>
            <a:r>
              <a:rPr lang="en-US" altLang="ko-KR" sz="1667" b="1" dirty="0">
                <a:solidFill>
                  <a:srgbClr val="20425A"/>
                </a:solidFill>
              </a:rPr>
              <a:t>1 treatment line</a:t>
            </a:r>
            <a:r>
              <a:rPr lang="en-US" altLang="ko-KR" sz="1667" dirty="0">
                <a:solidFill>
                  <a:srgbClr val="20425A"/>
                </a:solidFill>
              </a:rPr>
              <a:t>)</a:t>
            </a:r>
          </a:p>
          <a:p>
            <a:pPr marL="285739" indent="-285739">
              <a:spcAft>
                <a:spcPts val="500"/>
              </a:spcAft>
              <a:buFontTx/>
              <a:buChar char="-"/>
            </a:pPr>
            <a:r>
              <a:rPr lang="en-US" altLang="ko-KR" sz="1667" dirty="0">
                <a:solidFill>
                  <a:srgbClr val="20425A"/>
                </a:solidFill>
              </a:rPr>
              <a:t>a record of each chemotherapy session (called </a:t>
            </a:r>
            <a:r>
              <a:rPr lang="en-US" altLang="ko-KR" sz="1667" b="1" dirty="0">
                <a:solidFill>
                  <a:srgbClr val="20425A"/>
                </a:solidFill>
              </a:rPr>
              <a:t>1 cycle</a:t>
            </a:r>
            <a:r>
              <a:rPr lang="en-US" altLang="ko-KR" sz="1667" dirty="0">
                <a:solidFill>
                  <a:srgbClr val="20425A"/>
                </a:solidFill>
              </a:rPr>
              <a:t>) is included</a:t>
            </a:r>
          </a:p>
          <a:p>
            <a:pPr>
              <a:spcAft>
                <a:spcPts val="500"/>
              </a:spcAft>
            </a:pPr>
            <a:endParaRPr lang="en-US" altLang="ko-KR" sz="1667" dirty="0">
              <a:solidFill>
                <a:srgbClr val="20425A"/>
              </a:solidFill>
            </a:endParaRPr>
          </a:p>
          <a:p>
            <a:pPr>
              <a:spcAft>
                <a:spcPts val="500"/>
              </a:spcAft>
            </a:pPr>
            <a:r>
              <a:rPr lang="en-US" altLang="ko-KR" sz="1667" dirty="0">
                <a:solidFill>
                  <a:srgbClr val="20425A"/>
                </a:solidFill>
              </a:rPr>
              <a:t>The </a:t>
            </a:r>
            <a:r>
              <a:rPr lang="en-US" altLang="ko-KR" sz="1667" b="1" dirty="0" err="1">
                <a:solidFill>
                  <a:srgbClr val="20425A"/>
                </a:solidFill>
              </a:rPr>
              <a:t>Episode_event</a:t>
            </a:r>
            <a:r>
              <a:rPr lang="en-US" altLang="ko-KR" sz="1667" dirty="0">
                <a:solidFill>
                  <a:srgbClr val="20425A"/>
                </a:solidFill>
              </a:rPr>
              <a:t> contains each identifier of the drug records that are related to the episode record.</a:t>
            </a:r>
          </a:p>
        </p:txBody>
      </p:sp>
      <p:sp>
        <p:nvSpPr>
          <p:cNvPr id="5" name="TextBox 4">
            <a:extLst>
              <a:ext uri="{FF2B5EF4-FFF2-40B4-BE49-F238E27FC236}">
                <a16:creationId xmlns:a16="http://schemas.microsoft.com/office/drawing/2014/main" id="{6CA7AEDB-9910-4BE9-8BB3-6AF080D8210E}"/>
              </a:ext>
            </a:extLst>
          </p:cNvPr>
          <p:cNvSpPr txBox="1"/>
          <p:nvPr/>
        </p:nvSpPr>
        <p:spPr>
          <a:xfrm>
            <a:off x="1420238" y="48149"/>
            <a:ext cx="7538936"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Oncology module : </a:t>
            </a:r>
            <a:r>
              <a:rPr lang="en-US" altLang="ko-KR" sz="3600" dirty="0">
                <a:solidFill>
                  <a:srgbClr val="1B3E56"/>
                </a:solidFill>
                <a:cs typeface="Times New Roman" panose="02020603050405020304" pitchFamily="18" charset="0"/>
              </a:rPr>
              <a:t>Episode</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34878555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62D44D8-3A02-4F63-B6CB-DF02C5F6FC7E}"/>
              </a:ext>
            </a:extLst>
          </p:cNvPr>
          <p:cNvPicPr>
            <a:picLocks noChangeAspect="1"/>
          </p:cNvPicPr>
          <p:nvPr/>
        </p:nvPicPr>
        <p:blipFill>
          <a:blip r:embed="rId2"/>
          <a:stretch>
            <a:fillRect/>
          </a:stretch>
        </p:blipFill>
        <p:spPr>
          <a:xfrm>
            <a:off x="1205269" y="1013276"/>
            <a:ext cx="6824579" cy="3143250"/>
          </a:xfrm>
          <a:prstGeom prst="rect">
            <a:avLst/>
          </a:prstGeom>
        </p:spPr>
      </p:pic>
      <p:sp>
        <p:nvSpPr>
          <p:cNvPr id="8" name="TextBox 7">
            <a:extLst>
              <a:ext uri="{FF2B5EF4-FFF2-40B4-BE49-F238E27FC236}">
                <a16:creationId xmlns:a16="http://schemas.microsoft.com/office/drawing/2014/main" id="{B2C525D9-0D31-450F-889F-4B537B03701C}"/>
              </a:ext>
            </a:extLst>
          </p:cNvPr>
          <p:cNvSpPr txBox="1"/>
          <p:nvPr/>
        </p:nvSpPr>
        <p:spPr>
          <a:xfrm>
            <a:off x="1205268" y="4399013"/>
            <a:ext cx="6733463" cy="605422"/>
          </a:xfrm>
          <a:prstGeom prst="rect">
            <a:avLst/>
          </a:prstGeom>
          <a:noFill/>
        </p:spPr>
        <p:txBody>
          <a:bodyPr wrap="square" rtlCol="0">
            <a:spAutoFit/>
          </a:bodyPr>
          <a:lstStyle/>
          <a:p>
            <a:r>
              <a:rPr lang="en-US" altLang="ko-KR" sz="1667" dirty="0">
                <a:solidFill>
                  <a:srgbClr val="20425A"/>
                </a:solidFill>
              </a:rPr>
              <a:t>As a standard </a:t>
            </a:r>
            <a:r>
              <a:rPr lang="en-US" altLang="ko-KR" sz="1667" b="1" dirty="0">
                <a:solidFill>
                  <a:srgbClr val="20425A"/>
                </a:solidFill>
              </a:rPr>
              <a:t>reference</a:t>
            </a:r>
            <a:r>
              <a:rPr lang="en-US" altLang="ko-KR" sz="1667" dirty="0">
                <a:solidFill>
                  <a:srgbClr val="20425A"/>
                </a:solidFill>
              </a:rPr>
              <a:t> and </a:t>
            </a:r>
            <a:r>
              <a:rPr lang="en-US" altLang="ko-KR" sz="1667" b="1" dirty="0">
                <a:solidFill>
                  <a:srgbClr val="20425A"/>
                </a:solidFill>
              </a:rPr>
              <a:t>vocabulary </a:t>
            </a:r>
            <a:r>
              <a:rPr lang="en-US" altLang="ko-KR" sz="1667" dirty="0">
                <a:solidFill>
                  <a:srgbClr val="20425A"/>
                </a:solidFill>
              </a:rPr>
              <a:t>of the chemotherapy regimen, the oncology WG used</a:t>
            </a:r>
            <a:r>
              <a:rPr lang="en-US" altLang="ko-KR" sz="1667" b="1" dirty="0">
                <a:solidFill>
                  <a:srgbClr val="20425A"/>
                </a:solidFill>
              </a:rPr>
              <a:t> HemOnc </a:t>
            </a:r>
            <a:r>
              <a:rPr lang="en-US" altLang="ko-KR" sz="1667" dirty="0">
                <a:solidFill>
                  <a:srgbClr val="20425A"/>
                </a:solidFill>
              </a:rPr>
              <a:t>database.</a:t>
            </a:r>
            <a:endParaRPr lang="ko-KR" altLang="en-US" sz="1667" dirty="0">
              <a:solidFill>
                <a:srgbClr val="20425A"/>
              </a:solidFill>
            </a:endParaRPr>
          </a:p>
        </p:txBody>
      </p:sp>
      <p:sp>
        <p:nvSpPr>
          <p:cNvPr id="12" name="TextBox 11">
            <a:extLst>
              <a:ext uri="{FF2B5EF4-FFF2-40B4-BE49-F238E27FC236}">
                <a16:creationId xmlns:a16="http://schemas.microsoft.com/office/drawing/2014/main" id="{D6976652-110D-45CE-85CB-3A5444BD9164}"/>
              </a:ext>
            </a:extLst>
          </p:cNvPr>
          <p:cNvSpPr txBox="1"/>
          <p:nvPr/>
        </p:nvSpPr>
        <p:spPr>
          <a:xfrm>
            <a:off x="1371600" y="48149"/>
            <a:ext cx="7568119"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Oncology module : </a:t>
            </a:r>
            <a:r>
              <a:rPr lang="en-US" altLang="ko-KR" sz="3600" dirty="0">
                <a:solidFill>
                  <a:srgbClr val="1B3E56"/>
                </a:solidFill>
                <a:cs typeface="Times New Roman" panose="02020603050405020304" pitchFamily="18" charset="0"/>
              </a:rPr>
              <a:t>HemOnc</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4138187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9F27D3E5-82D4-450F-85EC-0E3B6325F965}"/>
              </a:ext>
            </a:extLst>
          </p:cNvPr>
          <p:cNvPicPr>
            <a:picLocks noChangeAspect="1"/>
          </p:cNvPicPr>
          <p:nvPr/>
        </p:nvPicPr>
        <p:blipFill>
          <a:blip r:embed="rId2"/>
          <a:stretch>
            <a:fillRect/>
          </a:stretch>
        </p:blipFill>
        <p:spPr>
          <a:xfrm>
            <a:off x="2631043" y="754946"/>
            <a:ext cx="4088020" cy="3132875"/>
          </a:xfrm>
          <a:prstGeom prst="rect">
            <a:avLst/>
          </a:prstGeom>
        </p:spPr>
      </p:pic>
      <p:pic>
        <p:nvPicPr>
          <p:cNvPr id="15" name="그림 14">
            <a:extLst>
              <a:ext uri="{FF2B5EF4-FFF2-40B4-BE49-F238E27FC236}">
                <a16:creationId xmlns:a16="http://schemas.microsoft.com/office/drawing/2014/main" id="{85233840-EA66-415E-A30E-EE009F80181A}"/>
              </a:ext>
            </a:extLst>
          </p:cNvPr>
          <p:cNvPicPr>
            <a:picLocks noChangeAspect="1"/>
          </p:cNvPicPr>
          <p:nvPr/>
        </p:nvPicPr>
        <p:blipFill>
          <a:blip r:embed="rId3"/>
          <a:stretch>
            <a:fillRect/>
          </a:stretch>
        </p:blipFill>
        <p:spPr>
          <a:xfrm>
            <a:off x="1114838" y="1659542"/>
            <a:ext cx="1144367" cy="1152204"/>
          </a:xfrm>
          <a:prstGeom prst="rect">
            <a:avLst/>
          </a:prstGeom>
        </p:spPr>
      </p:pic>
      <p:sp>
        <p:nvSpPr>
          <p:cNvPr id="4" name="TextBox 3">
            <a:extLst>
              <a:ext uri="{FF2B5EF4-FFF2-40B4-BE49-F238E27FC236}">
                <a16:creationId xmlns:a16="http://schemas.microsoft.com/office/drawing/2014/main" id="{BECD533E-2132-4531-825A-E6C93D1F0E35}"/>
              </a:ext>
            </a:extLst>
          </p:cNvPr>
          <p:cNvSpPr txBox="1"/>
          <p:nvPr/>
        </p:nvSpPr>
        <p:spPr>
          <a:xfrm>
            <a:off x="1274323" y="48149"/>
            <a:ext cx="7733490"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Oncology module : </a:t>
            </a:r>
            <a:r>
              <a:rPr lang="en-US" altLang="ko-KR" sz="3600" dirty="0">
                <a:solidFill>
                  <a:srgbClr val="1B3E56"/>
                </a:solidFill>
                <a:cs typeface="Times New Roman" panose="02020603050405020304" pitchFamily="18" charset="0"/>
              </a:rPr>
              <a:t>HemOnc</a:t>
            </a:r>
            <a:endParaRPr lang="ko-KR" altLang="en-US" sz="3600" dirty="0">
              <a:solidFill>
                <a:srgbClr val="1B3E56"/>
              </a:solidFill>
              <a:cs typeface="Times New Roman" panose="02020603050405020304" pitchFamily="18" charset="0"/>
            </a:endParaRPr>
          </a:p>
        </p:txBody>
      </p:sp>
      <p:sp>
        <p:nvSpPr>
          <p:cNvPr id="5" name="TextBox 4">
            <a:extLst>
              <a:ext uri="{FF2B5EF4-FFF2-40B4-BE49-F238E27FC236}">
                <a16:creationId xmlns:a16="http://schemas.microsoft.com/office/drawing/2014/main" id="{A803F096-B11A-4429-A2A2-2B692ECC6AA6}"/>
              </a:ext>
            </a:extLst>
          </p:cNvPr>
          <p:cNvSpPr txBox="1"/>
          <p:nvPr/>
        </p:nvSpPr>
        <p:spPr>
          <a:xfrm>
            <a:off x="1205269" y="3884529"/>
            <a:ext cx="6733463" cy="1375056"/>
          </a:xfrm>
          <a:prstGeom prst="rect">
            <a:avLst/>
          </a:prstGeom>
          <a:noFill/>
        </p:spPr>
        <p:txBody>
          <a:bodyPr wrap="square" rtlCol="0">
            <a:spAutoFit/>
          </a:bodyPr>
          <a:lstStyle/>
          <a:p>
            <a:r>
              <a:rPr lang="en-US" altLang="ko-KR" sz="1667" dirty="0">
                <a:solidFill>
                  <a:srgbClr val="20425A"/>
                </a:solidFill>
              </a:rPr>
              <a:t>HemOnc Database includes 3,362 of chemotherapy regimen descriptions.</a:t>
            </a:r>
          </a:p>
          <a:p>
            <a:pPr marL="238115" indent="-238115">
              <a:buFontTx/>
              <a:buChar char="-"/>
            </a:pPr>
            <a:r>
              <a:rPr lang="en-US" altLang="ko-KR" sz="1667" dirty="0">
                <a:solidFill>
                  <a:srgbClr val="20425A"/>
                </a:solidFill>
              </a:rPr>
              <a:t>The </a:t>
            </a:r>
            <a:r>
              <a:rPr lang="en-US" altLang="ko-KR" sz="1667" b="1" dirty="0">
                <a:solidFill>
                  <a:srgbClr val="20425A"/>
                </a:solidFill>
              </a:rPr>
              <a:t>composition of the drugs in 1 cycle</a:t>
            </a:r>
            <a:r>
              <a:rPr lang="en-US" altLang="ko-KR" sz="1667" dirty="0">
                <a:solidFill>
                  <a:srgbClr val="20425A"/>
                </a:solidFill>
              </a:rPr>
              <a:t> treatment</a:t>
            </a:r>
          </a:p>
          <a:p>
            <a:pPr marL="238115" indent="-238115">
              <a:buFontTx/>
              <a:buChar char="-"/>
            </a:pPr>
            <a:r>
              <a:rPr lang="en-US" altLang="ko-KR" sz="1667" dirty="0">
                <a:solidFill>
                  <a:srgbClr val="20425A"/>
                </a:solidFill>
              </a:rPr>
              <a:t>The recommended number of iteration (</a:t>
            </a:r>
            <a:r>
              <a:rPr lang="en-US" altLang="ko-KR" sz="1667" b="1" dirty="0">
                <a:solidFill>
                  <a:srgbClr val="20425A"/>
                </a:solidFill>
              </a:rPr>
              <a:t>Cycle</a:t>
            </a:r>
            <a:r>
              <a:rPr lang="en-US" altLang="ko-KR" sz="1667" dirty="0">
                <a:solidFill>
                  <a:srgbClr val="20425A"/>
                </a:solidFill>
              </a:rPr>
              <a:t>)</a:t>
            </a:r>
          </a:p>
          <a:p>
            <a:pPr marL="238115" indent="-238115">
              <a:buFontTx/>
              <a:buChar char="-"/>
            </a:pPr>
            <a:r>
              <a:rPr lang="en-US" altLang="ko-KR" sz="1667" dirty="0">
                <a:solidFill>
                  <a:srgbClr val="20425A"/>
                </a:solidFill>
              </a:rPr>
              <a:t>A period corresponding to one cycle of each therapy</a:t>
            </a:r>
          </a:p>
        </p:txBody>
      </p:sp>
    </p:spTree>
    <p:extLst>
      <p:ext uri="{BB962C8B-B14F-4D97-AF65-F5344CB8AC3E}">
        <p14:creationId xmlns:p14="http://schemas.microsoft.com/office/powerpoint/2010/main" val="14942438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6DF67C-C7E2-4C0B-A1A0-EBCEAC7DF748}"/>
              </a:ext>
            </a:extLst>
          </p:cNvPr>
          <p:cNvSpPr txBox="1"/>
          <p:nvPr/>
        </p:nvSpPr>
        <p:spPr>
          <a:xfrm>
            <a:off x="1001761" y="1294825"/>
            <a:ext cx="7140477" cy="3938899"/>
          </a:xfrm>
          <a:prstGeom prst="rect">
            <a:avLst/>
          </a:prstGeom>
          <a:noFill/>
        </p:spPr>
        <p:txBody>
          <a:bodyPr wrap="square" rtlCol="0">
            <a:spAutoFit/>
          </a:bodyPr>
          <a:lstStyle/>
          <a:p>
            <a:pPr>
              <a:spcAft>
                <a:spcPts val="500"/>
              </a:spcAft>
            </a:pPr>
            <a:r>
              <a:rPr lang="en-US" altLang="ko-KR" sz="2333" dirty="0">
                <a:solidFill>
                  <a:srgbClr val="20425A"/>
                </a:solidFill>
              </a:rPr>
              <a:t>Although the structure for chemotherapy records are constructed by Oncology WG, it is </a:t>
            </a:r>
            <a:r>
              <a:rPr lang="en-US" altLang="ko-KR" sz="2333" dirty="0">
                <a:solidFill>
                  <a:srgbClr val="FF0000"/>
                </a:solidFill>
              </a:rPr>
              <a:t>not easy to extract chemotherapy regimen from </a:t>
            </a:r>
            <a:r>
              <a:rPr lang="en-US" altLang="ko-KR" sz="2333" b="1" dirty="0">
                <a:solidFill>
                  <a:srgbClr val="FF0000"/>
                </a:solidFill>
              </a:rPr>
              <a:t>Electronic Health Records (EHRs) </a:t>
            </a:r>
            <a:r>
              <a:rPr lang="en-US" altLang="ko-KR" sz="2333" dirty="0">
                <a:solidFill>
                  <a:srgbClr val="20425A"/>
                </a:solidFill>
              </a:rPr>
              <a:t>compared to registry data.</a:t>
            </a:r>
          </a:p>
          <a:p>
            <a:pPr>
              <a:spcAft>
                <a:spcPts val="500"/>
              </a:spcAft>
            </a:pPr>
            <a:endParaRPr lang="en-US" altLang="ko-KR" sz="2333" dirty="0">
              <a:solidFill>
                <a:srgbClr val="20425A"/>
              </a:solidFill>
            </a:endParaRPr>
          </a:p>
          <a:p>
            <a:pPr marL="238115" indent="-238115">
              <a:spcAft>
                <a:spcPts val="500"/>
              </a:spcAft>
              <a:buFontTx/>
              <a:buChar char="-"/>
            </a:pPr>
            <a:r>
              <a:rPr lang="en-US" altLang="ko-KR" sz="2333" dirty="0">
                <a:solidFill>
                  <a:srgbClr val="20425A"/>
                </a:solidFill>
              </a:rPr>
              <a:t>Most of the cases, the chemotherapy regimen descripted in </a:t>
            </a:r>
            <a:r>
              <a:rPr lang="en-US" altLang="ko-KR" sz="2333" b="1" dirty="0">
                <a:solidFill>
                  <a:srgbClr val="20425A"/>
                </a:solidFill>
              </a:rPr>
              <a:t>narrative medical notes</a:t>
            </a:r>
            <a:r>
              <a:rPr lang="en-US" altLang="ko-KR" sz="2333" dirty="0">
                <a:solidFill>
                  <a:srgbClr val="20425A"/>
                </a:solidFill>
              </a:rPr>
              <a:t>.</a:t>
            </a:r>
          </a:p>
          <a:p>
            <a:pPr marL="238115" indent="-238115">
              <a:spcAft>
                <a:spcPts val="500"/>
              </a:spcAft>
              <a:buFontTx/>
              <a:buChar char="-"/>
            </a:pPr>
            <a:r>
              <a:rPr lang="en-US" altLang="ko-KR" sz="2333" b="1" dirty="0">
                <a:solidFill>
                  <a:srgbClr val="20425A"/>
                </a:solidFill>
              </a:rPr>
              <a:t>Manual process</a:t>
            </a:r>
            <a:r>
              <a:rPr lang="en-US" altLang="ko-KR" sz="2333" dirty="0">
                <a:solidFill>
                  <a:srgbClr val="20425A"/>
                </a:solidFill>
              </a:rPr>
              <a:t> is inevitable to extract chemotherapy regimen information from EHRs.</a:t>
            </a:r>
          </a:p>
          <a:p>
            <a:pPr marL="238115" indent="-238115">
              <a:buFontTx/>
              <a:buChar char="-"/>
            </a:pPr>
            <a:endParaRPr lang="en-US" altLang="ko-KR" sz="2333" dirty="0">
              <a:solidFill>
                <a:srgbClr val="20425A"/>
              </a:solidFill>
            </a:endParaRPr>
          </a:p>
        </p:txBody>
      </p:sp>
      <p:sp>
        <p:nvSpPr>
          <p:cNvPr id="3" name="TextBox 2">
            <a:extLst>
              <a:ext uri="{FF2B5EF4-FFF2-40B4-BE49-F238E27FC236}">
                <a16:creationId xmlns:a16="http://schemas.microsoft.com/office/drawing/2014/main" id="{7791D4D5-EAE6-49AC-A6F7-50BF9F0694A2}"/>
              </a:ext>
            </a:extLst>
          </p:cNvPr>
          <p:cNvSpPr txBox="1"/>
          <p:nvPr/>
        </p:nvSpPr>
        <p:spPr>
          <a:xfrm>
            <a:off x="1264596" y="48149"/>
            <a:ext cx="7675123"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Objectives</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35297091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0E71F257-F0E3-4C90-AD76-79556986D544}"/>
              </a:ext>
            </a:extLst>
          </p:cNvPr>
          <p:cNvSpPr/>
          <p:nvPr/>
        </p:nvSpPr>
        <p:spPr>
          <a:xfrm>
            <a:off x="3135425" y="2353139"/>
            <a:ext cx="146524" cy="254000"/>
          </a:xfrm>
          <a:prstGeom prst="rect">
            <a:avLst/>
          </a:prstGeom>
          <a:solidFill>
            <a:srgbClr val="20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33" dirty="0"/>
          </a:p>
        </p:txBody>
      </p:sp>
      <p:sp>
        <p:nvSpPr>
          <p:cNvPr id="16" name="직사각형 15">
            <a:extLst>
              <a:ext uri="{FF2B5EF4-FFF2-40B4-BE49-F238E27FC236}">
                <a16:creationId xmlns:a16="http://schemas.microsoft.com/office/drawing/2014/main" id="{8C52F7F2-BCF1-456E-AD19-D4AAD609E623}"/>
              </a:ext>
            </a:extLst>
          </p:cNvPr>
          <p:cNvSpPr/>
          <p:nvPr/>
        </p:nvSpPr>
        <p:spPr>
          <a:xfrm>
            <a:off x="3281949" y="2353139"/>
            <a:ext cx="146524" cy="2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33" dirty="0"/>
          </a:p>
        </p:txBody>
      </p:sp>
      <p:sp>
        <p:nvSpPr>
          <p:cNvPr id="17" name="직사각형 16">
            <a:extLst>
              <a:ext uri="{FF2B5EF4-FFF2-40B4-BE49-F238E27FC236}">
                <a16:creationId xmlns:a16="http://schemas.microsoft.com/office/drawing/2014/main" id="{84DD77BE-BC4A-48AE-A38F-42E4640CBACA}"/>
              </a:ext>
            </a:extLst>
          </p:cNvPr>
          <p:cNvSpPr/>
          <p:nvPr/>
        </p:nvSpPr>
        <p:spPr>
          <a:xfrm>
            <a:off x="3428473" y="2353139"/>
            <a:ext cx="146524" cy="25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33" dirty="0"/>
          </a:p>
        </p:txBody>
      </p:sp>
      <p:sp>
        <p:nvSpPr>
          <p:cNvPr id="6" name="왼쪽 중괄호 5">
            <a:extLst>
              <a:ext uri="{FF2B5EF4-FFF2-40B4-BE49-F238E27FC236}">
                <a16:creationId xmlns:a16="http://schemas.microsoft.com/office/drawing/2014/main" id="{D1AABAD3-A765-482F-82E4-119EE73FBF92}"/>
              </a:ext>
            </a:extLst>
          </p:cNvPr>
          <p:cNvSpPr/>
          <p:nvPr/>
        </p:nvSpPr>
        <p:spPr>
          <a:xfrm>
            <a:off x="3935275" y="2292684"/>
            <a:ext cx="81936" cy="5958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sp>
        <p:nvSpPr>
          <p:cNvPr id="18" name="TextBox 17">
            <a:extLst>
              <a:ext uri="{FF2B5EF4-FFF2-40B4-BE49-F238E27FC236}">
                <a16:creationId xmlns:a16="http://schemas.microsoft.com/office/drawing/2014/main" id="{42337A1F-F172-4D73-81B5-8E7730202287}"/>
              </a:ext>
            </a:extLst>
          </p:cNvPr>
          <p:cNvSpPr txBox="1"/>
          <p:nvPr/>
        </p:nvSpPr>
        <p:spPr>
          <a:xfrm>
            <a:off x="3721521" y="2204791"/>
            <a:ext cx="1415964" cy="765594"/>
          </a:xfrm>
          <a:prstGeom prst="rect">
            <a:avLst/>
          </a:prstGeom>
          <a:noFill/>
        </p:spPr>
        <p:txBody>
          <a:bodyPr wrap="square" rtlCol="0">
            <a:spAutoFit/>
          </a:bodyPr>
          <a:lstStyle/>
          <a:p>
            <a:pPr algn="ctr"/>
            <a:r>
              <a:rPr lang="en-US" altLang="ko-KR" sz="875" dirty="0"/>
              <a:t>5Fu </a:t>
            </a:r>
          </a:p>
          <a:p>
            <a:pPr algn="ctr"/>
            <a:r>
              <a:rPr lang="en-US" altLang="ko-KR" sz="875" dirty="0"/>
              <a:t>+ </a:t>
            </a:r>
          </a:p>
          <a:p>
            <a:pPr algn="ctr"/>
            <a:r>
              <a:rPr lang="en-US" altLang="ko-KR" sz="875" dirty="0"/>
              <a:t>Leucovorin </a:t>
            </a:r>
          </a:p>
          <a:p>
            <a:pPr algn="ctr"/>
            <a:r>
              <a:rPr lang="en-US" altLang="ko-KR" sz="875" dirty="0"/>
              <a:t>+ </a:t>
            </a:r>
          </a:p>
          <a:p>
            <a:pPr algn="ctr"/>
            <a:r>
              <a:rPr lang="en-US" altLang="ko-KR" sz="875" dirty="0"/>
              <a:t>Oxaliplatin</a:t>
            </a:r>
            <a:endParaRPr lang="ko-KR" altLang="en-US" sz="875" dirty="0"/>
          </a:p>
        </p:txBody>
      </p:sp>
      <p:sp>
        <p:nvSpPr>
          <p:cNvPr id="21" name="TextBox 20">
            <a:extLst>
              <a:ext uri="{FF2B5EF4-FFF2-40B4-BE49-F238E27FC236}">
                <a16:creationId xmlns:a16="http://schemas.microsoft.com/office/drawing/2014/main" id="{65F64E9C-E8FC-41A5-83E8-C8F47D742075}"/>
              </a:ext>
            </a:extLst>
          </p:cNvPr>
          <p:cNvSpPr txBox="1"/>
          <p:nvPr/>
        </p:nvSpPr>
        <p:spPr>
          <a:xfrm>
            <a:off x="975895" y="2287593"/>
            <a:ext cx="1625352" cy="707886"/>
          </a:xfrm>
          <a:prstGeom prst="rect">
            <a:avLst/>
          </a:prstGeom>
          <a:noFill/>
        </p:spPr>
        <p:txBody>
          <a:bodyPr wrap="square" rtlCol="0">
            <a:spAutoFit/>
          </a:bodyPr>
          <a:lstStyle/>
          <a:p>
            <a:r>
              <a:rPr lang="en-US" altLang="ko-KR" sz="2000" dirty="0"/>
              <a:t>Single medication</a:t>
            </a:r>
            <a:endParaRPr lang="ko-KR" altLang="en-US" sz="2000" dirty="0"/>
          </a:p>
        </p:txBody>
      </p:sp>
      <p:sp>
        <p:nvSpPr>
          <p:cNvPr id="23" name="왼쪽 중괄호 22">
            <a:extLst>
              <a:ext uri="{FF2B5EF4-FFF2-40B4-BE49-F238E27FC236}">
                <a16:creationId xmlns:a16="http://schemas.microsoft.com/office/drawing/2014/main" id="{3C85A860-A93B-43F4-A1F3-F1A28AB85EB5}"/>
              </a:ext>
            </a:extLst>
          </p:cNvPr>
          <p:cNvSpPr/>
          <p:nvPr/>
        </p:nvSpPr>
        <p:spPr>
          <a:xfrm flipH="1">
            <a:off x="6821237" y="2303156"/>
            <a:ext cx="73527" cy="3807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sp>
        <p:nvSpPr>
          <p:cNvPr id="25" name="TextBox 24">
            <a:extLst>
              <a:ext uri="{FF2B5EF4-FFF2-40B4-BE49-F238E27FC236}">
                <a16:creationId xmlns:a16="http://schemas.microsoft.com/office/drawing/2014/main" id="{A7573718-522C-419F-BD9A-DDAE0EFC089D}"/>
              </a:ext>
            </a:extLst>
          </p:cNvPr>
          <p:cNvSpPr txBox="1"/>
          <p:nvPr/>
        </p:nvSpPr>
        <p:spPr>
          <a:xfrm>
            <a:off x="6894763" y="2330374"/>
            <a:ext cx="1295267" cy="707886"/>
          </a:xfrm>
          <a:prstGeom prst="rect">
            <a:avLst/>
          </a:prstGeom>
          <a:noFill/>
        </p:spPr>
        <p:txBody>
          <a:bodyPr wrap="square" rtlCol="0">
            <a:spAutoFit/>
          </a:bodyPr>
          <a:lstStyle/>
          <a:p>
            <a:r>
              <a:rPr lang="en-US" altLang="ko-KR" sz="2000" dirty="0"/>
              <a:t>Drug exposure</a:t>
            </a:r>
            <a:endParaRPr lang="ko-KR" altLang="en-US" sz="2000" dirty="0"/>
          </a:p>
        </p:txBody>
      </p:sp>
      <p:sp>
        <p:nvSpPr>
          <p:cNvPr id="31" name="TextBox 30">
            <a:extLst>
              <a:ext uri="{FF2B5EF4-FFF2-40B4-BE49-F238E27FC236}">
                <a16:creationId xmlns:a16="http://schemas.microsoft.com/office/drawing/2014/main" id="{30433435-0AF3-4C2D-9748-A84A9E5AB854}"/>
              </a:ext>
            </a:extLst>
          </p:cNvPr>
          <p:cNvSpPr txBox="1"/>
          <p:nvPr/>
        </p:nvSpPr>
        <p:spPr>
          <a:xfrm>
            <a:off x="1293779" y="48149"/>
            <a:ext cx="7752944"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Objectives</a:t>
            </a:r>
            <a:endParaRPr lang="ko-KR" altLang="en-US" sz="3600" dirty="0">
              <a:solidFill>
                <a:srgbClr val="1B3E56"/>
              </a:solidFill>
              <a:cs typeface="Times New Roman" panose="02020603050405020304" pitchFamily="18" charset="0"/>
            </a:endParaRPr>
          </a:p>
        </p:txBody>
      </p:sp>
      <p:sp>
        <p:nvSpPr>
          <p:cNvPr id="29" name="TextBox 28">
            <a:extLst>
              <a:ext uri="{FF2B5EF4-FFF2-40B4-BE49-F238E27FC236}">
                <a16:creationId xmlns:a16="http://schemas.microsoft.com/office/drawing/2014/main" id="{847F87FC-AFB0-4ADC-867D-E796AAEC8299}"/>
              </a:ext>
            </a:extLst>
          </p:cNvPr>
          <p:cNvSpPr txBox="1"/>
          <p:nvPr/>
        </p:nvSpPr>
        <p:spPr>
          <a:xfrm>
            <a:off x="1205269" y="3623847"/>
            <a:ext cx="6733463" cy="926087"/>
          </a:xfrm>
          <a:prstGeom prst="rect">
            <a:avLst/>
          </a:prstGeom>
          <a:noFill/>
        </p:spPr>
        <p:txBody>
          <a:bodyPr wrap="square" rtlCol="0">
            <a:spAutoFit/>
          </a:bodyPr>
          <a:lstStyle/>
          <a:p>
            <a:pPr>
              <a:spcAft>
                <a:spcPts val="500"/>
              </a:spcAft>
            </a:pPr>
            <a:r>
              <a:rPr lang="en-US" altLang="ko-KR" sz="1667" dirty="0">
                <a:solidFill>
                  <a:srgbClr val="20425A"/>
                </a:solidFill>
              </a:rPr>
              <a:t>Therefore, we extracted chemotherapy information to make it possible to seamlessly identify </a:t>
            </a:r>
          </a:p>
          <a:p>
            <a:pPr marL="285739" indent="-285739">
              <a:spcAft>
                <a:spcPts val="500"/>
              </a:spcAft>
              <a:buFontTx/>
              <a:buChar char="-"/>
            </a:pPr>
            <a:r>
              <a:rPr lang="en-US" altLang="ko-KR" sz="1667" dirty="0">
                <a:solidFill>
                  <a:srgbClr val="20425A"/>
                </a:solidFill>
              </a:rPr>
              <a:t>A single drug level records from episode tables.</a:t>
            </a:r>
            <a:endParaRPr lang="ko-KR" altLang="en-US" sz="1667" dirty="0">
              <a:solidFill>
                <a:srgbClr val="20425A"/>
              </a:solidFill>
            </a:endParaRPr>
          </a:p>
        </p:txBody>
      </p:sp>
    </p:spTree>
    <p:extLst>
      <p:ext uri="{BB962C8B-B14F-4D97-AF65-F5344CB8AC3E}">
        <p14:creationId xmlns:p14="http://schemas.microsoft.com/office/powerpoint/2010/main" val="36923901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566ABE1-3E56-4BDF-9EF5-F3A187B0468C}"/>
              </a:ext>
            </a:extLst>
          </p:cNvPr>
          <p:cNvSpPr/>
          <p:nvPr/>
        </p:nvSpPr>
        <p:spPr>
          <a:xfrm>
            <a:off x="2392948" y="1423736"/>
            <a:ext cx="4237789" cy="3077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3" name="TextBox 2">
            <a:extLst>
              <a:ext uri="{FF2B5EF4-FFF2-40B4-BE49-F238E27FC236}">
                <a16:creationId xmlns:a16="http://schemas.microsoft.com/office/drawing/2014/main" id="{E70EECD6-BA08-4B57-B02A-A755DAC1F6FD}"/>
              </a:ext>
            </a:extLst>
          </p:cNvPr>
          <p:cNvSpPr txBox="1"/>
          <p:nvPr/>
        </p:nvSpPr>
        <p:spPr>
          <a:xfrm>
            <a:off x="4170947" y="1423736"/>
            <a:ext cx="782053" cy="707886"/>
          </a:xfrm>
          <a:prstGeom prst="rect">
            <a:avLst/>
          </a:prstGeom>
          <a:noFill/>
        </p:spPr>
        <p:txBody>
          <a:bodyPr wrap="square" rtlCol="0">
            <a:spAutoFit/>
          </a:bodyPr>
          <a:lstStyle/>
          <a:p>
            <a:r>
              <a:rPr lang="en-US" altLang="ko-KR" sz="2000" dirty="0">
                <a:solidFill>
                  <a:schemeClr val="bg1"/>
                </a:solidFill>
              </a:rPr>
              <a:t>FOLFOX </a:t>
            </a:r>
            <a:endParaRPr lang="ko-KR" altLang="en-US" sz="2000" dirty="0">
              <a:solidFill>
                <a:schemeClr val="bg1"/>
              </a:solidFill>
            </a:endParaRPr>
          </a:p>
        </p:txBody>
      </p:sp>
      <p:sp>
        <p:nvSpPr>
          <p:cNvPr id="5" name="직사각형 4">
            <a:extLst>
              <a:ext uri="{FF2B5EF4-FFF2-40B4-BE49-F238E27FC236}">
                <a16:creationId xmlns:a16="http://schemas.microsoft.com/office/drawing/2014/main" id="{8ABA112E-52C0-4797-B95F-CEB1755CE68C}"/>
              </a:ext>
            </a:extLst>
          </p:cNvPr>
          <p:cNvSpPr/>
          <p:nvPr/>
        </p:nvSpPr>
        <p:spPr>
          <a:xfrm>
            <a:off x="2394829" y="1879862"/>
            <a:ext cx="439572" cy="254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75" dirty="0"/>
              <a:t>1st</a:t>
            </a:r>
            <a:endParaRPr lang="ko-KR" altLang="en-US" sz="875" dirty="0"/>
          </a:p>
        </p:txBody>
      </p:sp>
      <p:sp>
        <p:nvSpPr>
          <p:cNvPr id="10" name="직사각형 9">
            <a:extLst>
              <a:ext uri="{FF2B5EF4-FFF2-40B4-BE49-F238E27FC236}">
                <a16:creationId xmlns:a16="http://schemas.microsoft.com/office/drawing/2014/main" id="{13578818-85A9-4F76-B0D9-25528683EB26}"/>
              </a:ext>
            </a:extLst>
          </p:cNvPr>
          <p:cNvSpPr/>
          <p:nvPr/>
        </p:nvSpPr>
        <p:spPr>
          <a:xfrm>
            <a:off x="6230741" y="1879862"/>
            <a:ext cx="399996" cy="254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33" dirty="0"/>
              <a:t>6th</a:t>
            </a:r>
            <a:endParaRPr lang="ko-KR" altLang="en-US" sz="833" dirty="0"/>
          </a:p>
        </p:txBody>
      </p:sp>
      <p:sp>
        <p:nvSpPr>
          <p:cNvPr id="11" name="직사각형 10">
            <a:extLst>
              <a:ext uri="{FF2B5EF4-FFF2-40B4-BE49-F238E27FC236}">
                <a16:creationId xmlns:a16="http://schemas.microsoft.com/office/drawing/2014/main" id="{FBF6601A-3404-404F-9CDE-8A4AAF6E8B78}"/>
              </a:ext>
            </a:extLst>
          </p:cNvPr>
          <p:cNvSpPr/>
          <p:nvPr/>
        </p:nvSpPr>
        <p:spPr>
          <a:xfrm>
            <a:off x="5497763" y="1879862"/>
            <a:ext cx="399996" cy="254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33" dirty="0"/>
              <a:t>5th</a:t>
            </a:r>
            <a:endParaRPr lang="ko-KR" altLang="en-US" sz="833" dirty="0"/>
          </a:p>
        </p:txBody>
      </p:sp>
      <p:sp>
        <p:nvSpPr>
          <p:cNvPr id="12" name="직사각형 11">
            <a:extLst>
              <a:ext uri="{FF2B5EF4-FFF2-40B4-BE49-F238E27FC236}">
                <a16:creationId xmlns:a16="http://schemas.microsoft.com/office/drawing/2014/main" id="{01D84573-299D-4431-AE85-7D8579EA39E6}"/>
              </a:ext>
            </a:extLst>
          </p:cNvPr>
          <p:cNvSpPr/>
          <p:nvPr/>
        </p:nvSpPr>
        <p:spPr>
          <a:xfrm>
            <a:off x="3935274" y="1879862"/>
            <a:ext cx="439573" cy="254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33" dirty="0"/>
              <a:t>3rd</a:t>
            </a:r>
            <a:endParaRPr lang="ko-KR" altLang="en-US" sz="833" dirty="0"/>
          </a:p>
        </p:txBody>
      </p:sp>
      <p:sp>
        <p:nvSpPr>
          <p:cNvPr id="13" name="직사각형 12">
            <a:extLst>
              <a:ext uri="{FF2B5EF4-FFF2-40B4-BE49-F238E27FC236}">
                <a16:creationId xmlns:a16="http://schemas.microsoft.com/office/drawing/2014/main" id="{5B9F3B3E-2D39-45F6-BFB1-81705F8E0C95}"/>
              </a:ext>
            </a:extLst>
          </p:cNvPr>
          <p:cNvSpPr/>
          <p:nvPr/>
        </p:nvSpPr>
        <p:spPr>
          <a:xfrm>
            <a:off x="3128739" y="1879862"/>
            <a:ext cx="439573" cy="254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33" dirty="0"/>
              <a:t>2nd</a:t>
            </a:r>
            <a:endParaRPr lang="ko-KR" altLang="en-US" sz="833" dirty="0"/>
          </a:p>
        </p:txBody>
      </p:sp>
      <p:sp>
        <p:nvSpPr>
          <p:cNvPr id="14" name="직사각형 13">
            <a:extLst>
              <a:ext uri="{FF2B5EF4-FFF2-40B4-BE49-F238E27FC236}">
                <a16:creationId xmlns:a16="http://schemas.microsoft.com/office/drawing/2014/main" id="{30A0515B-325C-411B-A788-6515CADA56C4}"/>
              </a:ext>
            </a:extLst>
          </p:cNvPr>
          <p:cNvSpPr/>
          <p:nvPr/>
        </p:nvSpPr>
        <p:spPr>
          <a:xfrm>
            <a:off x="4705683" y="1879862"/>
            <a:ext cx="399996" cy="254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33" dirty="0"/>
              <a:t>4th</a:t>
            </a:r>
            <a:endParaRPr lang="ko-KR" altLang="en-US" sz="833" dirty="0"/>
          </a:p>
        </p:txBody>
      </p:sp>
      <p:sp>
        <p:nvSpPr>
          <p:cNvPr id="15" name="직사각형 14">
            <a:extLst>
              <a:ext uri="{FF2B5EF4-FFF2-40B4-BE49-F238E27FC236}">
                <a16:creationId xmlns:a16="http://schemas.microsoft.com/office/drawing/2014/main" id="{0E71F257-F0E3-4C90-AD76-79556986D544}"/>
              </a:ext>
            </a:extLst>
          </p:cNvPr>
          <p:cNvSpPr/>
          <p:nvPr/>
        </p:nvSpPr>
        <p:spPr>
          <a:xfrm>
            <a:off x="3135425" y="2353139"/>
            <a:ext cx="146524" cy="254000"/>
          </a:xfrm>
          <a:prstGeom prst="rect">
            <a:avLst/>
          </a:prstGeom>
          <a:solidFill>
            <a:srgbClr val="204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33" dirty="0"/>
          </a:p>
        </p:txBody>
      </p:sp>
      <p:sp>
        <p:nvSpPr>
          <p:cNvPr id="16" name="직사각형 15">
            <a:extLst>
              <a:ext uri="{FF2B5EF4-FFF2-40B4-BE49-F238E27FC236}">
                <a16:creationId xmlns:a16="http://schemas.microsoft.com/office/drawing/2014/main" id="{8C52F7F2-BCF1-456E-AD19-D4AAD609E623}"/>
              </a:ext>
            </a:extLst>
          </p:cNvPr>
          <p:cNvSpPr/>
          <p:nvPr/>
        </p:nvSpPr>
        <p:spPr>
          <a:xfrm>
            <a:off x="3281949" y="2353139"/>
            <a:ext cx="146524" cy="2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33" dirty="0"/>
          </a:p>
        </p:txBody>
      </p:sp>
      <p:sp>
        <p:nvSpPr>
          <p:cNvPr id="17" name="직사각형 16">
            <a:extLst>
              <a:ext uri="{FF2B5EF4-FFF2-40B4-BE49-F238E27FC236}">
                <a16:creationId xmlns:a16="http://schemas.microsoft.com/office/drawing/2014/main" id="{84DD77BE-BC4A-48AE-A38F-42E4640CBACA}"/>
              </a:ext>
            </a:extLst>
          </p:cNvPr>
          <p:cNvSpPr/>
          <p:nvPr/>
        </p:nvSpPr>
        <p:spPr>
          <a:xfrm>
            <a:off x="3428473" y="2353139"/>
            <a:ext cx="146524" cy="25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33" dirty="0"/>
          </a:p>
        </p:txBody>
      </p:sp>
      <p:sp>
        <p:nvSpPr>
          <p:cNvPr id="6" name="왼쪽 중괄호 5">
            <a:extLst>
              <a:ext uri="{FF2B5EF4-FFF2-40B4-BE49-F238E27FC236}">
                <a16:creationId xmlns:a16="http://schemas.microsoft.com/office/drawing/2014/main" id="{D1AABAD3-A765-482F-82E4-119EE73FBF92}"/>
              </a:ext>
            </a:extLst>
          </p:cNvPr>
          <p:cNvSpPr/>
          <p:nvPr/>
        </p:nvSpPr>
        <p:spPr>
          <a:xfrm>
            <a:off x="3935275" y="2292684"/>
            <a:ext cx="81936" cy="5958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sp>
        <p:nvSpPr>
          <p:cNvPr id="18" name="TextBox 17">
            <a:extLst>
              <a:ext uri="{FF2B5EF4-FFF2-40B4-BE49-F238E27FC236}">
                <a16:creationId xmlns:a16="http://schemas.microsoft.com/office/drawing/2014/main" id="{42337A1F-F172-4D73-81B5-8E7730202287}"/>
              </a:ext>
            </a:extLst>
          </p:cNvPr>
          <p:cNvSpPr txBox="1"/>
          <p:nvPr/>
        </p:nvSpPr>
        <p:spPr>
          <a:xfrm>
            <a:off x="3721521" y="2204791"/>
            <a:ext cx="1415964" cy="765594"/>
          </a:xfrm>
          <a:prstGeom prst="rect">
            <a:avLst/>
          </a:prstGeom>
          <a:noFill/>
        </p:spPr>
        <p:txBody>
          <a:bodyPr wrap="square" rtlCol="0">
            <a:spAutoFit/>
          </a:bodyPr>
          <a:lstStyle/>
          <a:p>
            <a:pPr algn="ctr"/>
            <a:r>
              <a:rPr lang="en-US" altLang="ko-KR" sz="875" dirty="0"/>
              <a:t>5Fu </a:t>
            </a:r>
          </a:p>
          <a:p>
            <a:pPr algn="ctr"/>
            <a:r>
              <a:rPr lang="en-US" altLang="ko-KR" sz="875" dirty="0"/>
              <a:t>+ </a:t>
            </a:r>
          </a:p>
          <a:p>
            <a:pPr algn="ctr"/>
            <a:r>
              <a:rPr lang="en-US" altLang="ko-KR" sz="875" dirty="0"/>
              <a:t>Leucovorin </a:t>
            </a:r>
          </a:p>
          <a:p>
            <a:pPr algn="ctr"/>
            <a:r>
              <a:rPr lang="en-US" altLang="ko-KR" sz="875" dirty="0"/>
              <a:t>+ </a:t>
            </a:r>
          </a:p>
          <a:p>
            <a:pPr algn="ctr"/>
            <a:r>
              <a:rPr lang="en-US" altLang="ko-KR" sz="875" dirty="0"/>
              <a:t>Oxaliplatin</a:t>
            </a:r>
            <a:endParaRPr lang="ko-KR" altLang="en-US" sz="875" dirty="0"/>
          </a:p>
        </p:txBody>
      </p:sp>
      <p:sp>
        <p:nvSpPr>
          <p:cNvPr id="19" name="TextBox 18">
            <a:extLst>
              <a:ext uri="{FF2B5EF4-FFF2-40B4-BE49-F238E27FC236}">
                <a16:creationId xmlns:a16="http://schemas.microsoft.com/office/drawing/2014/main" id="{72FA9057-5180-4C69-9E99-38113AC42FEF}"/>
              </a:ext>
            </a:extLst>
          </p:cNvPr>
          <p:cNvSpPr txBox="1"/>
          <p:nvPr/>
        </p:nvSpPr>
        <p:spPr>
          <a:xfrm>
            <a:off x="975895" y="1423736"/>
            <a:ext cx="1517315" cy="707886"/>
          </a:xfrm>
          <a:prstGeom prst="rect">
            <a:avLst/>
          </a:prstGeom>
          <a:noFill/>
        </p:spPr>
        <p:txBody>
          <a:bodyPr wrap="square" rtlCol="0">
            <a:spAutoFit/>
          </a:bodyPr>
          <a:lstStyle/>
          <a:p>
            <a:r>
              <a:rPr lang="en-US" altLang="ko-KR" sz="2000" dirty="0"/>
              <a:t>Treatment Line</a:t>
            </a:r>
            <a:endParaRPr lang="ko-KR" altLang="en-US" sz="2000" dirty="0"/>
          </a:p>
        </p:txBody>
      </p:sp>
      <p:sp>
        <p:nvSpPr>
          <p:cNvPr id="20" name="TextBox 19">
            <a:extLst>
              <a:ext uri="{FF2B5EF4-FFF2-40B4-BE49-F238E27FC236}">
                <a16:creationId xmlns:a16="http://schemas.microsoft.com/office/drawing/2014/main" id="{EDB8EFD4-D564-4F93-B395-8E7AB7F93025}"/>
              </a:ext>
            </a:extLst>
          </p:cNvPr>
          <p:cNvSpPr txBox="1"/>
          <p:nvPr/>
        </p:nvSpPr>
        <p:spPr>
          <a:xfrm>
            <a:off x="975895" y="1833072"/>
            <a:ext cx="1517315" cy="707886"/>
          </a:xfrm>
          <a:prstGeom prst="rect">
            <a:avLst/>
          </a:prstGeom>
          <a:noFill/>
        </p:spPr>
        <p:txBody>
          <a:bodyPr wrap="square" rtlCol="0">
            <a:spAutoFit/>
          </a:bodyPr>
          <a:lstStyle/>
          <a:p>
            <a:r>
              <a:rPr lang="en-US" altLang="ko-KR" sz="2000" dirty="0"/>
              <a:t>Treatment Cycle</a:t>
            </a:r>
            <a:endParaRPr lang="ko-KR" altLang="en-US" sz="2000" dirty="0"/>
          </a:p>
        </p:txBody>
      </p:sp>
      <p:sp>
        <p:nvSpPr>
          <p:cNvPr id="21" name="TextBox 20">
            <a:extLst>
              <a:ext uri="{FF2B5EF4-FFF2-40B4-BE49-F238E27FC236}">
                <a16:creationId xmlns:a16="http://schemas.microsoft.com/office/drawing/2014/main" id="{65F64E9C-E8FC-41A5-83E8-C8F47D742075}"/>
              </a:ext>
            </a:extLst>
          </p:cNvPr>
          <p:cNvSpPr txBox="1"/>
          <p:nvPr/>
        </p:nvSpPr>
        <p:spPr>
          <a:xfrm>
            <a:off x="975895" y="2287593"/>
            <a:ext cx="1625352" cy="707886"/>
          </a:xfrm>
          <a:prstGeom prst="rect">
            <a:avLst/>
          </a:prstGeom>
          <a:noFill/>
        </p:spPr>
        <p:txBody>
          <a:bodyPr wrap="square" rtlCol="0">
            <a:spAutoFit/>
          </a:bodyPr>
          <a:lstStyle/>
          <a:p>
            <a:r>
              <a:rPr lang="en-US" altLang="ko-KR" sz="2000" dirty="0"/>
              <a:t>Single medication</a:t>
            </a:r>
            <a:endParaRPr lang="ko-KR" altLang="en-US" sz="2000" dirty="0"/>
          </a:p>
        </p:txBody>
      </p:sp>
      <p:sp>
        <p:nvSpPr>
          <p:cNvPr id="22" name="왼쪽 중괄호 21">
            <a:extLst>
              <a:ext uri="{FF2B5EF4-FFF2-40B4-BE49-F238E27FC236}">
                <a16:creationId xmlns:a16="http://schemas.microsoft.com/office/drawing/2014/main" id="{E3577D14-441B-4DE7-940A-4C916AF63F7C}"/>
              </a:ext>
            </a:extLst>
          </p:cNvPr>
          <p:cNvSpPr/>
          <p:nvPr/>
        </p:nvSpPr>
        <p:spPr>
          <a:xfrm rot="10800000">
            <a:off x="6821237" y="1398901"/>
            <a:ext cx="73527" cy="7686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sp>
        <p:nvSpPr>
          <p:cNvPr id="23" name="왼쪽 중괄호 22">
            <a:extLst>
              <a:ext uri="{FF2B5EF4-FFF2-40B4-BE49-F238E27FC236}">
                <a16:creationId xmlns:a16="http://schemas.microsoft.com/office/drawing/2014/main" id="{3C85A860-A93B-43F4-A1F3-F1A28AB85EB5}"/>
              </a:ext>
            </a:extLst>
          </p:cNvPr>
          <p:cNvSpPr/>
          <p:nvPr/>
        </p:nvSpPr>
        <p:spPr>
          <a:xfrm flipH="1">
            <a:off x="6821237" y="2303156"/>
            <a:ext cx="73527" cy="3807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E4E5846B-F5CB-460B-998A-A9ED24D3283F}"/>
              </a:ext>
            </a:extLst>
          </p:cNvPr>
          <p:cNvSpPr txBox="1"/>
          <p:nvPr/>
        </p:nvSpPr>
        <p:spPr>
          <a:xfrm>
            <a:off x="6977927" y="1648308"/>
            <a:ext cx="773084" cy="707886"/>
          </a:xfrm>
          <a:prstGeom prst="rect">
            <a:avLst/>
          </a:prstGeom>
          <a:noFill/>
        </p:spPr>
        <p:txBody>
          <a:bodyPr wrap="square" rtlCol="0">
            <a:spAutoFit/>
          </a:bodyPr>
          <a:lstStyle/>
          <a:p>
            <a:r>
              <a:rPr lang="en-US" altLang="ko-KR" sz="2000" dirty="0"/>
              <a:t>Episode</a:t>
            </a:r>
            <a:endParaRPr lang="ko-KR" altLang="en-US" sz="2000" dirty="0"/>
          </a:p>
        </p:txBody>
      </p:sp>
      <p:sp>
        <p:nvSpPr>
          <p:cNvPr id="25" name="TextBox 24">
            <a:extLst>
              <a:ext uri="{FF2B5EF4-FFF2-40B4-BE49-F238E27FC236}">
                <a16:creationId xmlns:a16="http://schemas.microsoft.com/office/drawing/2014/main" id="{A7573718-522C-419F-BD9A-DDAE0EFC089D}"/>
              </a:ext>
            </a:extLst>
          </p:cNvPr>
          <p:cNvSpPr txBox="1"/>
          <p:nvPr/>
        </p:nvSpPr>
        <p:spPr>
          <a:xfrm>
            <a:off x="6894763" y="2330374"/>
            <a:ext cx="1295267" cy="707886"/>
          </a:xfrm>
          <a:prstGeom prst="rect">
            <a:avLst/>
          </a:prstGeom>
          <a:noFill/>
        </p:spPr>
        <p:txBody>
          <a:bodyPr wrap="square" rtlCol="0">
            <a:spAutoFit/>
          </a:bodyPr>
          <a:lstStyle/>
          <a:p>
            <a:r>
              <a:rPr lang="en-US" altLang="ko-KR" sz="2000" dirty="0"/>
              <a:t>Drug exposure</a:t>
            </a:r>
            <a:endParaRPr lang="ko-KR" altLang="en-US" sz="2000" dirty="0"/>
          </a:p>
        </p:txBody>
      </p:sp>
      <p:cxnSp>
        <p:nvCxnSpPr>
          <p:cNvPr id="27" name="직선 화살표 연결선 26">
            <a:extLst>
              <a:ext uri="{FF2B5EF4-FFF2-40B4-BE49-F238E27FC236}">
                <a16:creationId xmlns:a16="http://schemas.microsoft.com/office/drawing/2014/main" id="{68AC6EE1-E182-45EE-92DF-A03636D1ED85}"/>
              </a:ext>
            </a:extLst>
          </p:cNvPr>
          <p:cNvCxnSpPr>
            <a:cxnSpLocks/>
          </p:cNvCxnSpPr>
          <p:nvPr/>
        </p:nvCxnSpPr>
        <p:spPr>
          <a:xfrm>
            <a:off x="7349569" y="2010165"/>
            <a:ext cx="7827" cy="2638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533C5EC-8DFF-46BB-96FB-F993C89DA0D6}"/>
              </a:ext>
            </a:extLst>
          </p:cNvPr>
          <p:cNvSpPr txBox="1"/>
          <p:nvPr/>
        </p:nvSpPr>
        <p:spPr>
          <a:xfrm>
            <a:off x="7277341" y="1922840"/>
            <a:ext cx="854078" cy="451534"/>
          </a:xfrm>
          <a:prstGeom prst="rect">
            <a:avLst/>
          </a:prstGeom>
          <a:noFill/>
        </p:spPr>
        <p:txBody>
          <a:bodyPr wrap="square" rtlCol="0">
            <a:spAutoFit/>
          </a:bodyPr>
          <a:lstStyle/>
          <a:p>
            <a:pPr algn="ctr"/>
            <a:r>
              <a:rPr lang="en-US" altLang="ko-KR" sz="1167" dirty="0"/>
              <a:t>Episode </a:t>
            </a:r>
          </a:p>
          <a:p>
            <a:pPr algn="ctr"/>
            <a:r>
              <a:rPr lang="en-US" altLang="ko-KR" sz="1167" dirty="0"/>
              <a:t>event</a:t>
            </a:r>
            <a:endParaRPr lang="ko-KR" altLang="en-US" sz="1167" dirty="0"/>
          </a:p>
        </p:txBody>
      </p:sp>
      <p:sp>
        <p:nvSpPr>
          <p:cNvPr id="26" name="TextBox 25">
            <a:extLst>
              <a:ext uri="{FF2B5EF4-FFF2-40B4-BE49-F238E27FC236}">
                <a16:creationId xmlns:a16="http://schemas.microsoft.com/office/drawing/2014/main" id="{B6EEE133-E6E4-45A4-B010-8BACC544D804}"/>
              </a:ext>
            </a:extLst>
          </p:cNvPr>
          <p:cNvSpPr txBox="1"/>
          <p:nvPr/>
        </p:nvSpPr>
        <p:spPr>
          <a:xfrm>
            <a:off x="1195241" y="3365925"/>
            <a:ext cx="6733463" cy="1567417"/>
          </a:xfrm>
          <a:prstGeom prst="rect">
            <a:avLst/>
          </a:prstGeom>
          <a:noFill/>
        </p:spPr>
        <p:txBody>
          <a:bodyPr wrap="square" rtlCol="0">
            <a:spAutoFit/>
          </a:bodyPr>
          <a:lstStyle/>
          <a:p>
            <a:pPr>
              <a:spcAft>
                <a:spcPts val="500"/>
              </a:spcAft>
            </a:pPr>
            <a:r>
              <a:rPr lang="en-US" altLang="ko-KR" sz="1667" dirty="0">
                <a:solidFill>
                  <a:srgbClr val="20425A"/>
                </a:solidFill>
              </a:rPr>
              <a:t>Therefore, we extracted chemotherapy information to make it possible to seamlessly identify </a:t>
            </a:r>
          </a:p>
          <a:p>
            <a:pPr marL="285739" indent="-285739">
              <a:spcAft>
                <a:spcPts val="500"/>
              </a:spcAft>
              <a:buFontTx/>
              <a:buChar char="-"/>
            </a:pPr>
            <a:r>
              <a:rPr lang="en-US" altLang="ko-KR" sz="1667" dirty="0">
                <a:solidFill>
                  <a:srgbClr val="20425A"/>
                </a:solidFill>
              </a:rPr>
              <a:t>A single drug level records from episode tables.</a:t>
            </a:r>
          </a:p>
          <a:p>
            <a:pPr marL="285739" indent="-285739">
              <a:spcAft>
                <a:spcPts val="500"/>
              </a:spcAft>
              <a:buFontTx/>
              <a:buChar char="-"/>
            </a:pPr>
            <a:r>
              <a:rPr lang="en-US" altLang="ko-KR" sz="1667" dirty="0">
                <a:solidFill>
                  <a:srgbClr val="20425A"/>
                </a:solidFill>
              </a:rPr>
              <a:t>Treatment line level records of chemotherapy </a:t>
            </a:r>
          </a:p>
          <a:p>
            <a:pPr marL="285739" indent="-285739">
              <a:spcAft>
                <a:spcPts val="500"/>
              </a:spcAft>
              <a:buFontTx/>
              <a:buChar char="-"/>
            </a:pPr>
            <a:r>
              <a:rPr lang="en-US" altLang="ko-KR" sz="1667" dirty="0">
                <a:solidFill>
                  <a:srgbClr val="20425A"/>
                </a:solidFill>
              </a:rPr>
              <a:t>Treatment cycle level records </a:t>
            </a:r>
          </a:p>
        </p:txBody>
      </p:sp>
      <p:sp>
        <p:nvSpPr>
          <p:cNvPr id="31" name="TextBox 30">
            <a:extLst>
              <a:ext uri="{FF2B5EF4-FFF2-40B4-BE49-F238E27FC236}">
                <a16:creationId xmlns:a16="http://schemas.microsoft.com/office/drawing/2014/main" id="{30433435-0AF3-4C2D-9748-A84A9E5AB854}"/>
              </a:ext>
            </a:extLst>
          </p:cNvPr>
          <p:cNvSpPr txBox="1"/>
          <p:nvPr/>
        </p:nvSpPr>
        <p:spPr>
          <a:xfrm>
            <a:off x="1280026" y="48149"/>
            <a:ext cx="7455412"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Objectives</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39867160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A2760-6E07-47F7-AC88-22AB4235B34A}"/>
              </a:ext>
            </a:extLst>
          </p:cNvPr>
          <p:cNvSpPr txBox="1"/>
          <p:nvPr/>
        </p:nvSpPr>
        <p:spPr>
          <a:xfrm>
            <a:off x="950628" y="1520766"/>
            <a:ext cx="7242744" cy="3092641"/>
          </a:xfrm>
          <a:prstGeom prst="rect">
            <a:avLst/>
          </a:prstGeom>
          <a:noFill/>
        </p:spPr>
        <p:txBody>
          <a:bodyPr wrap="square" rtlCol="0">
            <a:spAutoFit/>
          </a:bodyPr>
          <a:lstStyle/>
          <a:p>
            <a:pPr>
              <a:spcAft>
                <a:spcPts val="500"/>
              </a:spcAft>
            </a:pPr>
            <a:r>
              <a:rPr lang="en-US" altLang="ko-KR" sz="2333" dirty="0">
                <a:solidFill>
                  <a:srgbClr val="20425A"/>
                </a:solidFill>
              </a:rPr>
              <a:t>Based on the extracted chemotherapy records, the </a:t>
            </a:r>
            <a:r>
              <a:rPr lang="en-US" altLang="ko-KR" sz="2333" b="1" dirty="0">
                <a:solidFill>
                  <a:srgbClr val="20425A"/>
                </a:solidFill>
              </a:rPr>
              <a:t>patterns of treatment </a:t>
            </a:r>
            <a:r>
              <a:rPr lang="en-US" altLang="ko-KR" sz="2333" dirty="0">
                <a:solidFill>
                  <a:srgbClr val="20425A"/>
                </a:solidFill>
              </a:rPr>
              <a:t>were identified and visualized. </a:t>
            </a:r>
          </a:p>
          <a:p>
            <a:pPr>
              <a:spcAft>
                <a:spcPts val="500"/>
              </a:spcAft>
            </a:pPr>
            <a:endParaRPr lang="en-US" altLang="ko-KR" sz="2333" dirty="0">
              <a:solidFill>
                <a:srgbClr val="20425A"/>
              </a:solidFill>
            </a:endParaRPr>
          </a:p>
          <a:p>
            <a:pPr>
              <a:spcAft>
                <a:spcPts val="500"/>
              </a:spcAft>
            </a:pPr>
            <a:r>
              <a:rPr lang="en-US" altLang="ko-KR" sz="2333" dirty="0">
                <a:solidFill>
                  <a:srgbClr val="20425A"/>
                </a:solidFill>
              </a:rPr>
              <a:t>As a </a:t>
            </a:r>
            <a:r>
              <a:rPr lang="en-US" altLang="ko-KR" sz="2333" b="1" dirty="0">
                <a:solidFill>
                  <a:srgbClr val="20425A"/>
                </a:solidFill>
              </a:rPr>
              <a:t>proof-of-concept study</a:t>
            </a:r>
            <a:r>
              <a:rPr lang="en-US" altLang="ko-KR" sz="2333" dirty="0">
                <a:solidFill>
                  <a:srgbClr val="20425A"/>
                </a:solidFill>
              </a:rPr>
              <a:t> to show what we can do by using </a:t>
            </a:r>
            <a:r>
              <a:rPr lang="en-US" altLang="ko-KR" sz="2333" b="1" dirty="0">
                <a:solidFill>
                  <a:srgbClr val="20425A"/>
                </a:solidFill>
              </a:rPr>
              <a:t>oncology data and other structured clinical data together</a:t>
            </a:r>
            <a:r>
              <a:rPr lang="en-US" altLang="ko-KR" sz="2333" dirty="0">
                <a:solidFill>
                  <a:srgbClr val="20425A"/>
                </a:solidFill>
              </a:rPr>
              <a:t>, we investigated the association between chemotherapy and </a:t>
            </a:r>
            <a:r>
              <a:rPr lang="en-US" altLang="ko-KR" sz="2333" b="1" dirty="0">
                <a:solidFill>
                  <a:srgbClr val="20425A"/>
                </a:solidFill>
              </a:rPr>
              <a:t>onset timing of the adverse event (Neutropenia)</a:t>
            </a:r>
            <a:r>
              <a:rPr lang="en-US" altLang="ko-KR" sz="2333" dirty="0">
                <a:solidFill>
                  <a:srgbClr val="20425A"/>
                </a:solidFill>
              </a:rPr>
              <a:t>.</a:t>
            </a:r>
            <a:endParaRPr lang="ko-KR" altLang="en-US" sz="2333" dirty="0">
              <a:solidFill>
                <a:srgbClr val="20425A"/>
              </a:solidFill>
            </a:endParaRPr>
          </a:p>
        </p:txBody>
      </p:sp>
      <p:sp>
        <p:nvSpPr>
          <p:cNvPr id="3" name="TextBox 2">
            <a:extLst>
              <a:ext uri="{FF2B5EF4-FFF2-40B4-BE49-F238E27FC236}">
                <a16:creationId xmlns:a16="http://schemas.microsoft.com/office/drawing/2014/main" id="{52E3E0EC-C965-4830-B466-4B1DF6F39574}"/>
              </a:ext>
            </a:extLst>
          </p:cNvPr>
          <p:cNvSpPr txBox="1"/>
          <p:nvPr/>
        </p:nvSpPr>
        <p:spPr>
          <a:xfrm>
            <a:off x="1313234" y="48149"/>
            <a:ext cx="7393021"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Objectives</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3367527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5C18880D-1E9F-4910-A29D-A15FE0DA3D95}"/>
              </a:ext>
            </a:extLst>
          </p:cNvPr>
          <p:cNvSpPr txBox="1"/>
          <p:nvPr/>
        </p:nvSpPr>
        <p:spPr>
          <a:xfrm>
            <a:off x="1102895" y="1297486"/>
            <a:ext cx="6918937" cy="2465290"/>
          </a:xfrm>
          <a:prstGeom prst="rect">
            <a:avLst/>
          </a:prstGeom>
          <a:noFill/>
        </p:spPr>
        <p:txBody>
          <a:bodyPr wrap="square" rtlCol="0">
            <a:spAutoFit/>
          </a:bodyPr>
          <a:lstStyle/>
          <a:p>
            <a:pPr>
              <a:spcAft>
                <a:spcPts val="500"/>
              </a:spcAft>
            </a:pPr>
            <a:r>
              <a:rPr lang="en-US" altLang="ko-KR" sz="1667" dirty="0">
                <a:solidFill>
                  <a:srgbClr val="20425A"/>
                </a:solidFill>
              </a:rPr>
              <a:t>1.</a:t>
            </a:r>
            <a:r>
              <a:rPr lang="en-US" altLang="ko-KR" sz="1667" b="1" dirty="0">
                <a:solidFill>
                  <a:srgbClr val="20425A"/>
                </a:solidFill>
              </a:rPr>
              <a:t> Development of R packages for</a:t>
            </a:r>
          </a:p>
          <a:p>
            <a:pPr marL="285739" indent="-285739">
              <a:spcAft>
                <a:spcPts val="500"/>
              </a:spcAft>
              <a:buFontTx/>
              <a:buChar char="-"/>
            </a:pPr>
            <a:r>
              <a:rPr lang="en-US" altLang="ko-KR" sz="1667" dirty="0">
                <a:solidFill>
                  <a:srgbClr val="20425A"/>
                </a:solidFill>
              </a:rPr>
              <a:t>A package to </a:t>
            </a:r>
            <a:r>
              <a:rPr lang="en-US" altLang="ko-KR" sz="1667" b="1" dirty="0">
                <a:solidFill>
                  <a:srgbClr val="20425A"/>
                </a:solidFill>
              </a:rPr>
              <a:t>extract regimen-level treatment records </a:t>
            </a:r>
            <a:r>
              <a:rPr lang="en-US" altLang="ko-KR" sz="1667" dirty="0">
                <a:solidFill>
                  <a:srgbClr val="20425A"/>
                </a:solidFill>
              </a:rPr>
              <a:t>from EHRs / claim database</a:t>
            </a:r>
          </a:p>
          <a:p>
            <a:pPr marL="285739" indent="-285739">
              <a:spcAft>
                <a:spcPts val="500"/>
              </a:spcAft>
              <a:buFontTx/>
              <a:buChar char="-"/>
            </a:pPr>
            <a:r>
              <a:rPr lang="en-US" altLang="ko-KR" sz="1667" dirty="0">
                <a:solidFill>
                  <a:srgbClr val="20425A"/>
                </a:solidFill>
              </a:rPr>
              <a:t>An R package to generate </a:t>
            </a:r>
            <a:r>
              <a:rPr lang="en-US" altLang="ko-KR" sz="1667" b="1" dirty="0">
                <a:solidFill>
                  <a:srgbClr val="20425A"/>
                </a:solidFill>
              </a:rPr>
              <a:t>Episode / </a:t>
            </a:r>
            <a:r>
              <a:rPr lang="en-US" altLang="ko-KR" sz="1667" b="1" dirty="0" err="1">
                <a:solidFill>
                  <a:srgbClr val="20425A"/>
                </a:solidFill>
              </a:rPr>
              <a:t>Episode_event</a:t>
            </a:r>
            <a:r>
              <a:rPr lang="en-US" altLang="ko-KR" sz="1667" b="1" dirty="0">
                <a:solidFill>
                  <a:srgbClr val="20425A"/>
                </a:solidFill>
              </a:rPr>
              <a:t> table</a:t>
            </a:r>
            <a:r>
              <a:rPr lang="en-US" altLang="ko-KR" sz="1667" dirty="0">
                <a:solidFill>
                  <a:srgbClr val="20425A"/>
                </a:solidFill>
              </a:rPr>
              <a:t> based on extracted treatment</a:t>
            </a:r>
          </a:p>
          <a:p>
            <a:pPr marL="285739" indent="-285739">
              <a:spcAft>
                <a:spcPts val="500"/>
              </a:spcAft>
              <a:buFontTx/>
              <a:buChar char="-"/>
            </a:pPr>
            <a:r>
              <a:rPr lang="en-US" altLang="ko-KR" sz="1667" b="1" dirty="0">
                <a:solidFill>
                  <a:srgbClr val="20425A"/>
                </a:solidFill>
              </a:rPr>
              <a:t>Validation </a:t>
            </a:r>
            <a:r>
              <a:rPr lang="en-US" altLang="ko-KR" sz="1667" dirty="0">
                <a:solidFill>
                  <a:srgbClr val="20425A"/>
                </a:solidFill>
              </a:rPr>
              <a:t>of extracted chemotherapy records</a:t>
            </a:r>
          </a:p>
          <a:p>
            <a:pPr marL="285739" indent="-285739">
              <a:spcAft>
                <a:spcPts val="500"/>
              </a:spcAft>
              <a:buFontTx/>
              <a:buChar char="-"/>
            </a:pPr>
            <a:r>
              <a:rPr lang="en-US" altLang="ko-KR" sz="1667" dirty="0">
                <a:solidFill>
                  <a:srgbClr val="20425A"/>
                </a:solidFill>
              </a:rPr>
              <a:t>An R package to visualize </a:t>
            </a:r>
            <a:r>
              <a:rPr lang="en-US" altLang="ko-KR" sz="1667" b="1" dirty="0">
                <a:solidFill>
                  <a:srgbClr val="20425A"/>
                </a:solidFill>
              </a:rPr>
              <a:t>treatment patterns.</a:t>
            </a:r>
          </a:p>
          <a:p>
            <a:pPr>
              <a:spcAft>
                <a:spcPts val="500"/>
              </a:spcAft>
            </a:pPr>
            <a:endParaRPr lang="en-US" altLang="ko-KR" sz="1667" dirty="0">
              <a:solidFill>
                <a:srgbClr val="20425A"/>
              </a:solidFill>
            </a:endParaRPr>
          </a:p>
        </p:txBody>
      </p:sp>
      <p:sp>
        <p:nvSpPr>
          <p:cNvPr id="6" name="TextBox 5">
            <a:extLst>
              <a:ext uri="{FF2B5EF4-FFF2-40B4-BE49-F238E27FC236}">
                <a16:creationId xmlns:a16="http://schemas.microsoft.com/office/drawing/2014/main" id="{B43DBFA7-048D-4085-A1D7-59914FE2E42A}"/>
              </a:ext>
            </a:extLst>
          </p:cNvPr>
          <p:cNvSpPr txBox="1"/>
          <p:nvPr/>
        </p:nvSpPr>
        <p:spPr>
          <a:xfrm>
            <a:off x="1102894" y="4277492"/>
            <a:ext cx="7366073" cy="926087"/>
          </a:xfrm>
          <a:prstGeom prst="rect">
            <a:avLst/>
          </a:prstGeom>
          <a:noFill/>
        </p:spPr>
        <p:txBody>
          <a:bodyPr wrap="square" rtlCol="0">
            <a:spAutoFit/>
          </a:bodyPr>
          <a:lstStyle/>
          <a:p>
            <a:pPr>
              <a:spcAft>
                <a:spcPts val="500"/>
              </a:spcAft>
            </a:pPr>
            <a:r>
              <a:rPr lang="en-US" altLang="ko-KR" sz="1667" dirty="0">
                <a:solidFill>
                  <a:srgbClr val="20425A"/>
                </a:solidFill>
              </a:rPr>
              <a:t>2. </a:t>
            </a:r>
            <a:r>
              <a:rPr lang="en-US" altLang="ko-KR" sz="1667" b="1" dirty="0">
                <a:solidFill>
                  <a:srgbClr val="20425A"/>
                </a:solidFill>
              </a:rPr>
              <a:t>Proof-of-concept study:</a:t>
            </a:r>
          </a:p>
          <a:p>
            <a:pPr marL="285739" indent="-285739">
              <a:spcAft>
                <a:spcPts val="500"/>
              </a:spcAft>
              <a:buFontTx/>
              <a:buChar char="-"/>
            </a:pPr>
            <a:r>
              <a:rPr lang="en-US" altLang="ko-KR" sz="1667" dirty="0">
                <a:solidFill>
                  <a:srgbClr val="20425A"/>
                </a:solidFill>
              </a:rPr>
              <a:t>Identification of the onset of chemotherapy-induced neutropenia after chemotherapy</a:t>
            </a:r>
          </a:p>
        </p:txBody>
      </p:sp>
      <p:sp>
        <p:nvSpPr>
          <p:cNvPr id="5" name="TextBox 4">
            <a:extLst>
              <a:ext uri="{FF2B5EF4-FFF2-40B4-BE49-F238E27FC236}">
                <a16:creationId xmlns:a16="http://schemas.microsoft.com/office/drawing/2014/main" id="{C6F14039-6E52-4DC2-83F0-8E244A59613C}"/>
              </a:ext>
            </a:extLst>
          </p:cNvPr>
          <p:cNvSpPr txBox="1"/>
          <p:nvPr/>
        </p:nvSpPr>
        <p:spPr>
          <a:xfrm>
            <a:off x="1254868" y="24465"/>
            <a:ext cx="7655667"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Study</a:t>
            </a:r>
            <a:r>
              <a:rPr lang="ko-KR" altLang="en-US" sz="3600" dirty="0">
                <a:solidFill>
                  <a:srgbClr val="1B3E56"/>
                </a:solidFill>
                <a:cs typeface="Times New Roman" panose="02020603050405020304" pitchFamily="18" charset="0"/>
              </a:rPr>
              <a:t> </a:t>
            </a:r>
            <a:r>
              <a:rPr lang="en-US" altLang="ko-KR" sz="3600" b="1" dirty="0">
                <a:solidFill>
                  <a:srgbClr val="1B3E56"/>
                </a:solidFill>
                <a:cs typeface="Times New Roman" panose="02020603050405020304" pitchFamily="18" charset="0"/>
              </a:rPr>
              <a:t>Scheme</a:t>
            </a:r>
            <a:endParaRPr lang="ko-KR" altLang="en-US" sz="3600" dirty="0">
              <a:solidFill>
                <a:srgbClr val="1B3E56"/>
              </a:solidFill>
              <a:cs typeface="Times New Roman" panose="02020603050405020304" pitchFamily="18" charset="0"/>
            </a:endParaRPr>
          </a:p>
        </p:txBody>
      </p:sp>
      <p:sp>
        <p:nvSpPr>
          <p:cNvPr id="2" name="직사각형 1">
            <a:extLst>
              <a:ext uri="{FF2B5EF4-FFF2-40B4-BE49-F238E27FC236}">
                <a16:creationId xmlns:a16="http://schemas.microsoft.com/office/drawing/2014/main" id="{EE20363B-3942-475C-B700-DF0A769469C6}"/>
              </a:ext>
            </a:extLst>
          </p:cNvPr>
          <p:cNvSpPr/>
          <p:nvPr/>
        </p:nvSpPr>
        <p:spPr>
          <a:xfrm>
            <a:off x="1373697" y="3592986"/>
            <a:ext cx="4253918" cy="707886"/>
          </a:xfrm>
          <a:prstGeom prst="rect">
            <a:avLst/>
          </a:prstGeom>
        </p:spPr>
        <p:txBody>
          <a:bodyPr wrap="square">
            <a:spAutoFit/>
          </a:bodyPr>
          <a:lstStyle/>
          <a:p>
            <a:r>
              <a:rPr lang="en-US" altLang="ko-KR" sz="2000" dirty="0">
                <a:hlinkClick r:id="rId3"/>
              </a:rPr>
              <a:t>https://github.com/ohdsi-studies/CancerTxPathway</a:t>
            </a:r>
            <a:endParaRPr lang="ko-KR" altLang="en-US" sz="2000" dirty="0"/>
          </a:p>
        </p:txBody>
      </p:sp>
    </p:spTree>
    <p:extLst>
      <p:ext uri="{BB962C8B-B14F-4D97-AF65-F5344CB8AC3E}">
        <p14:creationId xmlns:p14="http://schemas.microsoft.com/office/powerpoint/2010/main" val="382161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710B-AD2B-4669-9551-37542EFBFF8B}"/>
              </a:ext>
            </a:extLst>
          </p:cNvPr>
          <p:cNvSpPr>
            <a:spLocks noGrp="1"/>
          </p:cNvSpPr>
          <p:nvPr>
            <p:ph type="title"/>
          </p:nvPr>
        </p:nvSpPr>
        <p:spPr/>
        <p:txBody>
          <a:bodyPr>
            <a:normAutofit fontScale="90000"/>
          </a:bodyPr>
          <a:lstStyle/>
          <a:p>
            <a:r>
              <a:rPr lang="en-US" dirty="0"/>
              <a:t>The challenges of Real-World Data</a:t>
            </a:r>
          </a:p>
        </p:txBody>
      </p:sp>
      <p:pic>
        <p:nvPicPr>
          <p:cNvPr id="4" name="Content Placeholder 3">
            <a:extLst>
              <a:ext uri="{FF2B5EF4-FFF2-40B4-BE49-F238E27FC236}">
                <a16:creationId xmlns:a16="http://schemas.microsoft.com/office/drawing/2014/main" id="{3BA01A06-B22A-4B85-8F18-03D29F53AF45}"/>
              </a:ext>
            </a:extLst>
          </p:cNvPr>
          <p:cNvPicPr>
            <a:picLocks noGrp="1" noChangeAspect="1"/>
          </p:cNvPicPr>
          <p:nvPr>
            <p:ph idx="1"/>
          </p:nvPr>
        </p:nvPicPr>
        <p:blipFill>
          <a:blip r:embed="rId2"/>
          <a:stretch>
            <a:fillRect/>
          </a:stretch>
        </p:blipFill>
        <p:spPr>
          <a:xfrm>
            <a:off x="457200" y="1191325"/>
            <a:ext cx="8229600" cy="3738749"/>
          </a:xfrm>
          <a:prstGeom prst="rect">
            <a:avLst/>
          </a:prstGeom>
        </p:spPr>
      </p:pic>
    </p:spTree>
    <p:extLst>
      <p:ext uri="{BB962C8B-B14F-4D97-AF65-F5344CB8AC3E}">
        <p14:creationId xmlns:p14="http://schemas.microsoft.com/office/powerpoint/2010/main" val="1534719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5F3DF61-4020-4262-AC30-080FD47730B2}"/>
              </a:ext>
            </a:extLst>
          </p:cNvPr>
          <p:cNvSpPr txBox="1"/>
          <p:nvPr/>
        </p:nvSpPr>
        <p:spPr>
          <a:xfrm>
            <a:off x="909053" y="3922784"/>
            <a:ext cx="7472948" cy="1143903"/>
          </a:xfrm>
          <a:prstGeom prst="rect">
            <a:avLst/>
          </a:prstGeom>
          <a:noFill/>
        </p:spPr>
        <p:txBody>
          <a:bodyPr wrap="square" rtlCol="0">
            <a:spAutoFit/>
          </a:bodyPr>
          <a:lstStyle/>
          <a:p>
            <a:pPr>
              <a:spcAft>
                <a:spcPts val="500"/>
              </a:spcAft>
            </a:pPr>
            <a:r>
              <a:rPr lang="en-US" altLang="ko-KR" sz="1200" dirty="0">
                <a:solidFill>
                  <a:srgbClr val="20425A"/>
                </a:solidFill>
              </a:rPr>
              <a:t>Based on parameterized JSON regimen descriptions, R package extract chemotherapy records considering: </a:t>
            </a:r>
          </a:p>
          <a:p>
            <a:pPr marL="238115" indent="-238115">
              <a:spcAft>
                <a:spcPts val="500"/>
              </a:spcAft>
              <a:buFontTx/>
              <a:buChar char="-"/>
            </a:pPr>
            <a:r>
              <a:rPr lang="en-US" altLang="ko-KR" sz="1200" dirty="0">
                <a:solidFill>
                  <a:srgbClr val="20425A"/>
                </a:solidFill>
              </a:rPr>
              <a:t>After the dispense date of </a:t>
            </a:r>
            <a:r>
              <a:rPr lang="en-US" altLang="ko-KR" sz="1200" b="1" dirty="0">
                <a:solidFill>
                  <a:srgbClr val="20425A"/>
                </a:solidFill>
              </a:rPr>
              <a:t>‘primary drug’</a:t>
            </a:r>
            <a:r>
              <a:rPr lang="en-US" altLang="ko-KR" sz="1200" dirty="0">
                <a:solidFill>
                  <a:srgbClr val="20425A"/>
                </a:solidFill>
              </a:rPr>
              <a:t> indexing </a:t>
            </a:r>
            <a:r>
              <a:rPr lang="en-US" altLang="ko-KR" sz="1200" b="1" dirty="0">
                <a:solidFill>
                  <a:srgbClr val="20425A"/>
                </a:solidFill>
              </a:rPr>
              <a:t>the first date of chemotherapy</a:t>
            </a:r>
            <a:r>
              <a:rPr lang="en-US" altLang="ko-KR" sz="1200" dirty="0">
                <a:solidFill>
                  <a:srgbClr val="20425A"/>
                </a:solidFill>
              </a:rPr>
              <a:t>, whether the </a:t>
            </a:r>
            <a:r>
              <a:rPr lang="en-US" altLang="ko-KR" sz="1200" b="1" dirty="0">
                <a:solidFill>
                  <a:srgbClr val="20425A"/>
                </a:solidFill>
              </a:rPr>
              <a:t>combination drugs of the regimen are dispensed or not</a:t>
            </a:r>
            <a:r>
              <a:rPr lang="en-US" altLang="ko-KR" sz="1200" dirty="0">
                <a:solidFill>
                  <a:srgbClr val="20425A"/>
                </a:solidFill>
              </a:rPr>
              <a:t>.</a:t>
            </a:r>
          </a:p>
          <a:p>
            <a:pPr marL="238115" indent="-238115">
              <a:spcAft>
                <a:spcPts val="500"/>
              </a:spcAft>
              <a:buFontTx/>
              <a:buChar char="-"/>
            </a:pPr>
            <a:r>
              <a:rPr lang="en-US" altLang="ko-KR" sz="1200" dirty="0">
                <a:solidFill>
                  <a:srgbClr val="20425A"/>
                </a:solidFill>
              </a:rPr>
              <a:t>When each combination of prescribed dates is regard as one cycle,  whether the cycles are in the</a:t>
            </a:r>
            <a:r>
              <a:rPr lang="en-US" altLang="ko-KR" sz="1200" b="1" dirty="0">
                <a:solidFill>
                  <a:srgbClr val="20425A"/>
                </a:solidFill>
              </a:rPr>
              <a:t> identical treatment line</a:t>
            </a:r>
            <a:r>
              <a:rPr lang="en-US" altLang="ko-KR" sz="1200" dirty="0">
                <a:solidFill>
                  <a:srgbClr val="20425A"/>
                </a:solidFill>
              </a:rPr>
              <a:t> or different treatment line. </a:t>
            </a:r>
          </a:p>
        </p:txBody>
      </p:sp>
      <p:pic>
        <p:nvPicPr>
          <p:cNvPr id="13" name="그림 12">
            <a:extLst>
              <a:ext uri="{FF2B5EF4-FFF2-40B4-BE49-F238E27FC236}">
                <a16:creationId xmlns:a16="http://schemas.microsoft.com/office/drawing/2014/main" id="{C0115706-D04C-41DC-99FC-6947C263763C}"/>
              </a:ext>
            </a:extLst>
          </p:cNvPr>
          <p:cNvPicPr>
            <a:picLocks noChangeAspect="1"/>
          </p:cNvPicPr>
          <p:nvPr/>
        </p:nvPicPr>
        <p:blipFill>
          <a:blip r:embed="rId2"/>
          <a:stretch>
            <a:fillRect/>
          </a:stretch>
        </p:blipFill>
        <p:spPr>
          <a:xfrm>
            <a:off x="1277265" y="844188"/>
            <a:ext cx="6589471" cy="2945760"/>
          </a:xfrm>
          <a:prstGeom prst="rect">
            <a:avLst/>
          </a:prstGeom>
        </p:spPr>
      </p:pic>
      <p:sp>
        <p:nvSpPr>
          <p:cNvPr id="2" name="TextBox 1">
            <a:extLst>
              <a:ext uri="{FF2B5EF4-FFF2-40B4-BE49-F238E27FC236}">
                <a16:creationId xmlns:a16="http://schemas.microsoft.com/office/drawing/2014/main" id="{DA7B8411-18E0-4E1E-9881-132B1ED48E28}"/>
              </a:ext>
            </a:extLst>
          </p:cNvPr>
          <p:cNvSpPr txBox="1"/>
          <p:nvPr/>
        </p:nvSpPr>
        <p:spPr>
          <a:xfrm>
            <a:off x="1277264" y="89565"/>
            <a:ext cx="7594362"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Extraction algorithm</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26784750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503FB34A-DCB2-4F3D-B18C-E2FF83EF8A9A}"/>
              </a:ext>
            </a:extLst>
          </p:cNvPr>
          <p:cNvPicPr>
            <a:picLocks noChangeAspect="1"/>
          </p:cNvPicPr>
          <p:nvPr/>
        </p:nvPicPr>
        <p:blipFill>
          <a:blip r:embed="rId3"/>
          <a:stretch>
            <a:fillRect/>
          </a:stretch>
        </p:blipFill>
        <p:spPr>
          <a:xfrm>
            <a:off x="1144931" y="1385331"/>
            <a:ext cx="2160153" cy="2339893"/>
          </a:xfrm>
          <a:prstGeom prst="rect">
            <a:avLst/>
          </a:prstGeom>
        </p:spPr>
      </p:pic>
      <p:graphicFrame>
        <p:nvGraphicFramePr>
          <p:cNvPr id="29" name="표 63">
            <a:extLst>
              <a:ext uri="{FF2B5EF4-FFF2-40B4-BE49-F238E27FC236}">
                <a16:creationId xmlns:a16="http://schemas.microsoft.com/office/drawing/2014/main" id="{2E2E245C-E6D3-44DE-B658-8AC0AD430A4B}"/>
              </a:ext>
            </a:extLst>
          </p:cNvPr>
          <p:cNvGraphicFramePr>
            <a:graphicFrameLocks noGrp="1"/>
          </p:cNvGraphicFramePr>
          <p:nvPr>
            <p:extLst/>
          </p:nvPr>
        </p:nvGraphicFramePr>
        <p:xfrm>
          <a:off x="4150894" y="1970085"/>
          <a:ext cx="3629895" cy="1199266"/>
        </p:xfrm>
        <a:graphic>
          <a:graphicData uri="http://schemas.openxmlformats.org/drawingml/2006/table">
            <a:tbl>
              <a:tblPr firstRow="1" bandRow="1">
                <a:tableStyleId>{5940675A-B579-460E-94D1-54222C63F5DA}</a:tableStyleId>
              </a:tblPr>
              <a:tblGrid>
                <a:gridCol w="725118">
                  <a:extLst>
                    <a:ext uri="{9D8B030D-6E8A-4147-A177-3AD203B41FA5}">
                      <a16:colId xmlns:a16="http://schemas.microsoft.com/office/drawing/2014/main" val="646672772"/>
                    </a:ext>
                  </a:extLst>
                </a:gridCol>
                <a:gridCol w="1185397">
                  <a:extLst>
                    <a:ext uri="{9D8B030D-6E8A-4147-A177-3AD203B41FA5}">
                      <a16:colId xmlns:a16="http://schemas.microsoft.com/office/drawing/2014/main" val="2830536479"/>
                    </a:ext>
                  </a:extLst>
                </a:gridCol>
                <a:gridCol w="680796">
                  <a:extLst>
                    <a:ext uri="{9D8B030D-6E8A-4147-A177-3AD203B41FA5}">
                      <a16:colId xmlns:a16="http://schemas.microsoft.com/office/drawing/2014/main" val="2376313972"/>
                    </a:ext>
                  </a:extLst>
                </a:gridCol>
                <a:gridCol w="1038584">
                  <a:extLst>
                    <a:ext uri="{9D8B030D-6E8A-4147-A177-3AD203B41FA5}">
                      <a16:colId xmlns:a16="http://schemas.microsoft.com/office/drawing/2014/main" val="4014951333"/>
                    </a:ext>
                  </a:extLst>
                </a:gridCol>
              </a:tblGrid>
              <a:tr h="355600">
                <a:tc>
                  <a:txBody>
                    <a:bodyPr/>
                    <a:lstStyle/>
                    <a:p>
                      <a:pPr algn="ctr" latinLnBrk="1"/>
                      <a:endParaRPr lang="ko-KR" altLang="en-US" sz="900" dirty="0"/>
                    </a:p>
                  </a:txBody>
                  <a:tcPr marL="76200" marR="76200" marT="38100" marB="38100">
                    <a:solidFill>
                      <a:schemeClr val="bg2">
                        <a:lumMod val="90000"/>
                      </a:schemeClr>
                    </a:solidFill>
                  </a:tcPr>
                </a:tc>
                <a:tc>
                  <a:txBody>
                    <a:bodyPr/>
                    <a:lstStyle/>
                    <a:p>
                      <a:pPr algn="ctr" latinLnBrk="1"/>
                      <a:r>
                        <a:rPr lang="en-US" altLang="ko-KR" sz="900" b="1" dirty="0" err="1">
                          <a:solidFill>
                            <a:schemeClr val="bg1"/>
                          </a:solidFill>
                        </a:rPr>
                        <a:t>Episode_source</a:t>
                      </a:r>
                      <a:r>
                        <a:rPr lang="en-US" altLang="ko-KR" sz="900" b="1" dirty="0">
                          <a:solidFill>
                            <a:schemeClr val="bg1"/>
                          </a:solidFill>
                        </a:rPr>
                        <a:t>_</a:t>
                      </a:r>
                    </a:p>
                    <a:p>
                      <a:pPr algn="ctr" latinLnBrk="1"/>
                      <a:r>
                        <a:rPr lang="en-US" altLang="ko-KR" sz="900" b="1" dirty="0" err="1">
                          <a:solidFill>
                            <a:schemeClr val="bg1"/>
                          </a:solidFill>
                        </a:rPr>
                        <a:t>concept_id</a:t>
                      </a:r>
                      <a:endParaRPr lang="ko-KR" altLang="en-US" sz="900" b="1" dirty="0">
                        <a:solidFill>
                          <a:schemeClr val="bg1"/>
                        </a:solidFill>
                      </a:endParaRPr>
                    </a:p>
                  </a:txBody>
                  <a:tcPr marL="76200" marR="76200" marT="38100" marB="38100">
                    <a:solidFill>
                      <a:schemeClr val="bg2">
                        <a:lumMod val="90000"/>
                      </a:schemeClr>
                    </a:solidFill>
                  </a:tcPr>
                </a:tc>
                <a:tc>
                  <a:txBody>
                    <a:bodyPr/>
                    <a:lstStyle/>
                    <a:p>
                      <a:pPr algn="ctr" latinLnBrk="1"/>
                      <a:r>
                        <a:rPr lang="en-US" altLang="ko-KR" sz="900" b="1" dirty="0">
                          <a:solidFill>
                            <a:schemeClr val="bg1"/>
                          </a:solidFill>
                        </a:rPr>
                        <a:t>Episode_</a:t>
                      </a:r>
                    </a:p>
                    <a:p>
                      <a:pPr algn="ctr" latinLnBrk="1"/>
                      <a:r>
                        <a:rPr lang="en-US" altLang="ko-KR" sz="900" b="1" dirty="0">
                          <a:solidFill>
                            <a:schemeClr val="bg1"/>
                          </a:solidFill>
                        </a:rPr>
                        <a:t>Number</a:t>
                      </a:r>
                      <a:endParaRPr lang="ko-KR" altLang="en-US" sz="900" b="1" dirty="0">
                        <a:solidFill>
                          <a:schemeClr val="bg1"/>
                        </a:solidFill>
                      </a:endParaRPr>
                    </a:p>
                  </a:txBody>
                  <a:tcPr marL="76200" marR="76200" marT="38100" marB="38100">
                    <a:solidFill>
                      <a:schemeClr val="bg2">
                        <a:lumMod val="90000"/>
                      </a:schemeClr>
                    </a:solidFill>
                  </a:tcPr>
                </a:tc>
                <a:tc>
                  <a:txBody>
                    <a:bodyPr/>
                    <a:lstStyle/>
                    <a:p>
                      <a:pPr algn="ctr" latinLnBrk="1"/>
                      <a:r>
                        <a:rPr lang="en-US" altLang="ko-KR" sz="900" b="1" dirty="0" err="1">
                          <a:solidFill>
                            <a:schemeClr val="bg1"/>
                          </a:solidFill>
                        </a:rPr>
                        <a:t>Episode_start</a:t>
                      </a:r>
                      <a:r>
                        <a:rPr lang="en-US" altLang="ko-KR" sz="900" b="1" dirty="0">
                          <a:solidFill>
                            <a:schemeClr val="bg1"/>
                          </a:solidFill>
                        </a:rPr>
                        <a:t>_</a:t>
                      </a:r>
                    </a:p>
                    <a:p>
                      <a:pPr algn="ctr" latinLnBrk="1"/>
                      <a:r>
                        <a:rPr lang="en-US" altLang="ko-KR" sz="900" b="1" dirty="0">
                          <a:solidFill>
                            <a:schemeClr val="bg1"/>
                          </a:solidFill>
                        </a:rPr>
                        <a:t>Datetime</a:t>
                      </a:r>
                      <a:endParaRPr lang="ko-KR" altLang="en-US" sz="900" b="1" dirty="0">
                        <a:solidFill>
                          <a:schemeClr val="bg1"/>
                        </a:solidFill>
                      </a:endParaRPr>
                    </a:p>
                  </a:txBody>
                  <a:tcPr marL="76200" marR="76200" marT="38100" marB="38100">
                    <a:solidFill>
                      <a:schemeClr val="bg2">
                        <a:lumMod val="90000"/>
                      </a:schemeClr>
                    </a:solidFill>
                  </a:tcPr>
                </a:tc>
                <a:extLst>
                  <a:ext uri="{0D108BD9-81ED-4DB2-BD59-A6C34878D82A}">
                    <a16:rowId xmlns:a16="http://schemas.microsoft.com/office/drawing/2014/main" val="1516276847"/>
                  </a:ext>
                </a:extLst>
              </a:tr>
              <a:tr h="281222">
                <a:tc>
                  <a:txBody>
                    <a:bodyPr/>
                    <a:lstStyle/>
                    <a:p>
                      <a:pPr algn="ctr" latinLnBrk="1"/>
                      <a:r>
                        <a:rPr lang="en-US" altLang="ko-KR" sz="900" dirty="0">
                          <a:solidFill>
                            <a:srgbClr val="C00000"/>
                          </a:solidFill>
                        </a:rPr>
                        <a:t>FOLFOX</a:t>
                      </a:r>
                      <a:endParaRPr lang="ko-KR" altLang="en-US" sz="900" dirty="0">
                        <a:solidFill>
                          <a:srgbClr val="C00000"/>
                        </a:solidFill>
                      </a:endParaRPr>
                    </a:p>
                  </a:txBody>
                  <a:tcPr marL="76200" marR="76200" marT="38100" marB="38100"/>
                </a:tc>
                <a:tc>
                  <a:txBody>
                    <a:bodyPr/>
                    <a:lstStyle/>
                    <a:p>
                      <a:pPr algn="ctr" latinLnBrk="1"/>
                      <a:r>
                        <a:rPr lang="en-US" altLang="ko-KR" sz="900" dirty="0">
                          <a:solidFill>
                            <a:srgbClr val="C00000"/>
                          </a:solidFill>
                        </a:rPr>
                        <a:t>35804199</a:t>
                      </a:r>
                      <a:endParaRPr lang="ko-KR" altLang="en-US" sz="900" dirty="0">
                        <a:solidFill>
                          <a:srgbClr val="C00000"/>
                        </a:solidFill>
                      </a:endParaRPr>
                    </a:p>
                  </a:txBody>
                  <a:tcPr marL="76200" marR="76200" marT="38100" marB="38100"/>
                </a:tc>
                <a:tc>
                  <a:txBody>
                    <a:bodyPr/>
                    <a:lstStyle/>
                    <a:p>
                      <a:pPr algn="ctr" latinLnBrk="1"/>
                      <a:r>
                        <a:rPr lang="en-US" altLang="ko-KR" sz="900" dirty="0">
                          <a:solidFill>
                            <a:srgbClr val="C00000"/>
                          </a:solidFill>
                        </a:rPr>
                        <a:t>1</a:t>
                      </a:r>
                      <a:endParaRPr lang="ko-KR" altLang="en-US" sz="900" dirty="0">
                        <a:solidFill>
                          <a:srgbClr val="C00000"/>
                        </a:solidFill>
                      </a:endParaRPr>
                    </a:p>
                  </a:txBody>
                  <a:tcPr marL="76200" marR="76200" marT="38100" marB="38100"/>
                </a:tc>
                <a:tc>
                  <a:txBody>
                    <a:bodyPr/>
                    <a:lstStyle/>
                    <a:p>
                      <a:pPr algn="ctr" latinLnBrk="1"/>
                      <a:r>
                        <a:rPr lang="en-US" altLang="ko-KR" sz="900" dirty="0">
                          <a:solidFill>
                            <a:srgbClr val="C00000"/>
                          </a:solidFill>
                        </a:rPr>
                        <a:t>2014-08-18</a:t>
                      </a:r>
                      <a:endParaRPr lang="ko-KR" altLang="en-US" sz="900" dirty="0">
                        <a:solidFill>
                          <a:srgbClr val="C00000"/>
                        </a:solidFill>
                      </a:endParaRPr>
                    </a:p>
                  </a:txBody>
                  <a:tcPr marL="76200" marR="76200" marT="38100" marB="38100"/>
                </a:tc>
                <a:extLst>
                  <a:ext uri="{0D108BD9-81ED-4DB2-BD59-A6C34878D82A}">
                    <a16:rowId xmlns:a16="http://schemas.microsoft.com/office/drawing/2014/main" val="1646797960"/>
                  </a:ext>
                </a:extLst>
              </a:tr>
              <a:tr h="28122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t>FOLFOX</a:t>
                      </a:r>
                      <a:endParaRPr lang="ko-KR" altLang="en-US" sz="900" dirty="0"/>
                    </a:p>
                  </a:txBody>
                  <a:tcPr marL="76200" marR="76200" marT="38100" marB="38100"/>
                </a:tc>
                <a:tc>
                  <a:txBody>
                    <a:bodyPr/>
                    <a:lstStyle/>
                    <a:p>
                      <a:pPr algn="ctr" latinLnBrk="1"/>
                      <a:r>
                        <a:rPr lang="en-US" altLang="ko-KR" sz="900" dirty="0"/>
                        <a:t>35804199</a:t>
                      </a:r>
                      <a:endParaRPr lang="ko-KR" altLang="en-US" sz="900" dirty="0"/>
                    </a:p>
                  </a:txBody>
                  <a:tcPr marL="76200" marR="76200" marT="38100" marB="38100"/>
                </a:tc>
                <a:tc>
                  <a:txBody>
                    <a:bodyPr/>
                    <a:lstStyle/>
                    <a:p>
                      <a:pPr algn="ctr" latinLnBrk="1"/>
                      <a:r>
                        <a:rPr lang="en-US" altLang="ko-KR" sz="900" dirty="0"/>
                        <a:t>2</a:t>
                      </a:r>
                      <a:endParaRPr lang="ko-KR" altLang="en-US" sz="900" dirty="0"/>
                    </a:p>
                  </a:txBody>
                  <a:tcPr marL="76200" marR="76200" marT="38100" marB="38100"/>
                </a:tc>
                <a:tc>
                  <a:txBody>
                    <a:bodyPr/>
                    <a:lstStyle/>
                    <a:p>
                      <a:pPr algn="ctr" latinLnBrk="1"/>
                      <a:r>
                        <a:rPr lang="en-US" altLang="ko-KR" sz="900" dirty="0"/>
                        <a:t>2014-09-14</a:t>
                      </a:r>
                      <a:endParaRPr lang="ko-KR" altLang="en-US" sz="900" dirty="0"/>
                    </a:p>
                  </a:txBody>
                  <a:tcPr marL="76200" marR="76200" marT="38100" marB="38100"/>
                </a:tc>
                <a:extLst>
                  <a:ext uri="{0D108BD9-81ED-4DB2-BD59-A6C34878D82A}">
                    <a16:rowId xmlns:a16="http://schemas.microsoft.com/office/drawing/2014/main" val="30951623"/>
                  </a:ext>
                </a:extLst>
              </a:tr>
              <a:tr h="28122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dirty="0"/>
                        <a:t>FOLFOX</a:t>
                      </a:r>
                      <a:endParaRPr lang="ko-KR" altLang="en-US" sz="900" dirty="0"/>
                    </a:p>
                  </a:txBody>
                  <a:tcPr marL="76200" marR="76200" marT="38100" marB="38100"/>
                </a:tc>
                <a:tc>
                  <a:txBody>
                    <a:bodyPr/>
                    <a:lstStyle/>
                    <a:p>
                      <a:pPr algn="ctr" latinLnBrk="1"/>
                      <a:r>
                        <a:rPr lang="en-US" altLang="ko-KR" sz="900" dirty="0"/>
                        <a:t>35804199</a:t>
                      </a:r>
                      <a:endParaRPr lang="ko-KR" altLang="en-US" sz="900" dirty="0"/>
                    </a:p>
                  </a:txBody>
                  <a:tcPr marL="76200" marR="76200" marT="38100" marB="38100"/>
                </a:tc>
                <a:tc>
                  <a:txBody>
                    <a:bodyPr/>
                    <a:lstStyle/>
                    <a:p>
                      <a:pPr algn="ctr" latinLnBrk="1"/>
                      <a:r>
                        <a:rPr lang="en-US" altLang="ko-KR" sz="900" dirty="0"/>
                        <a:t>3</a:t>
                      </a:r>
                      <a:endParaRPr lang="ko-KR" altLang="en-US" sz="900" dirty="0"/>
                    </a:p>
                  </a:txBody>
                  <a:tcPr marL="76200" marR="76200" marT="38100" marB="38100"/>
                </a:tc>
                <a:tc>
                  <a:txBody>
                    <a:bodyPr/>
                    <a:lstStyle/>
                    <a:p>
                      <a:pPr algn="ctr" latinLnBrk="1"/>
                      <a:r>
                        <a:rPr lang="en-US" altLang="ko-KR" sz="900" dirty="0"/>
                        <a:t>2014-10-11</a:t>
                      </a:r>
                      <a:endParaRPr lang="ko-KR" altLang="en-US" sz="900" dirty="0"/>
                    </a:p>
                  </a:txBody>
                  <a:tcPr marL="76200" marR="76200" marT="38100" marB="38100"/>
                </a:tc>
                <a:extLst>
                  <a:ext uri="{0D108BD9-81ED-4DB2-BD59-A6C34878D82A}">
                    <a16:rowId xmlns:a16="http://schemas.microsoft.com/office/drawing/2014/main" val="3230619454"/>
                  </a:ext>
                </a:extLst>
              </a:tr>
            </a:tbl>
          </a:graphicData>
        </a:graphic>
      </p:graphicFrame>
      <p:pic>
        <p:nvPicPr>
          <p:cNvPr id="34" name="그림 33">
            <a:extLst>
              <a:ext uri="{FF2B5EF4-FFF2-40B4-BE49-F238E27FC236}">
                <a16:creationId xmlns:a16="http://schemas.microsoft.com/office/drawing/2014/main" id="{0AAF2525-8F77-4845-8520-595411A4BB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585261" y="2321452"/>
            <a:ext cx="2238837" cy="467652"/>
          </a:xfrm>
          <a:prstGeom prst="rect">
            <a:avLst/>
          </a:prstGeom>
        </p:spPr>
      </p:pic>
      <p:sp>
        <p:nvSpPr>
          <p:cNvPr id="41" name="직사각형 40">
            <a:extLst>
              <a:ext uri="{FF2B5EF4-FFF2-40B4-BE49-F238E27FC236}">
                <a16:creationId xmlns:a16="http://schemas.microsoft.com/office/drawing/2014/main" id="{3C89DF2F-B588-4DCC-A2F4-3116C971169B}"/>
              </a:ext>
            </a:extLst>
          </p:cNvPr>
          <p:cNvSpPr/>
          <p:nvPr/>
        </p:nvSpPr>
        <p:spPr>
          <a:xfrm>
            <a:off x="1448285" y="1051906"/>
            <a:ext cx="1469464" cy="605422"/>
          </a:xfrm>
          <a:prstGeom prst="rect">
            <a:avLst/>
          </a:prstGeom>
        </p:spPr>
        <p:txBody>
          <a:bodyPr wrap="square">
            <a:spAutoFit/>
          </a:bodyPr>
          <a:lstStyle/>
          <a:p>
            <a:r>
              <a:rPr lang="en-US" altLang="ko-KR" sz="1667" b="1" dirty="0">
                <a:solidFill>
                  <a:srgbClr val="21425A"/>
                </a:solidFill>
              </a:rPr>
              <a:t>Drug Exposure</a:t>
            </a:r>
            <a:endParaRPr lang="ko-KR" altLang="en-US" sz="1667" b="1" dirty="0">
              <a:solidFill>
                <a:srgbClr val="21425A"/>
              </a:solidFill>
            </a:endParaRPr>
          </a:p>
        </p:txBody>
      </p:sp>
      <p:sp>
        <p:nvSpPr>
          <p:cNvPr id="47" name="직사각형 46">
            <a:extLst>
              <a:ext uri="{FF2B5EF4-FFF2-40B4-BE49-F238E27FC236}">
                <a16:creationId xmlns:a16="http://schemas.microsoft.com/office/drawing/2014/main" id="{F0CE63A3-615C-482E-9ABA-C27000A543F7}"/>
              </a:ext>
            </a:extLst>
          </p:cNvPr>
          <p:cNvSpPr/>
          <p:nvPr/>
        </p:nvSpPr>
        <p:spPr>
          <a:xfrm>
            <a:off x="4951531" y="1051906"/>
            <a:ext cx="2380883" cy="605422"/>
          </a:xfrm>
          <a:prstGeom prst="rect">
            <a:avLst/>
          </a:prstGeom>
        </p:spPr>
        <p:txBody>
          <a:bodyPr wrap="square">
            <a:spAutoFit/>
          </a:bodyPr>
          <a:lstStyle/>
          <a:p>
            <a:r>
              <a:rPr lang="en-US" altLang="ko-KR" sz="1667" b="1" dirty="0">
                <a:solidFill>
                  <a:srgbClr val="21425A"/>
                </a:solidFill>
              </a:rPr>
              <a:t>Treatment Episode table</a:t>
            </a:r>
            <a:endParaRPr lang="ko-KR" altLang="en-US" sz="1667" b="1" dirty="0">
              <a:solidFill>
                <a:srgbClr val="21425A"/>
              </a:solidFill>
            </a:endParaRPr>
          </a:p>
        </p:txBody>
      </p:sp>
      <p:sp>
        <p:nvSpPr>
          <p:cNvPr id="3" name="TextBox 2">
            <a:extLst>
              <a:ext uri="{FF2B5EF4-FFF2-40B4-BE49-F238E27FC236}">
                <a16:creationId xmlns:a16="http://schemas.microsoft.com/office/drawing/2014/main" id="{8F226F46-5072-4B69-B83F-C16F14C4BC72}"/>
              </a:ext>
            </a:extLst>
          </p:cNvPr>
          <p:cNvSpPr txBox="1"/>
          <p:nvPr/>
        </p:nvSpPr>
        <p:spPr>
          <a:xfrm>
            <a:off x="1049421" y="3737252"/>
            <a:ext cx="7109473" cy="1631601"/>
          </a:xfrm>
          <a:prstGeom prst="rect">
            <a:avLst/>
          </a:prstGeom>
          <a:noFill/>
        </p:spPr>
        <p:txBody>
          <a:bodyPr wrap="square" rtlCol="0">
            <a:spAutoFit/>
          </a:bodyPr>
          <a:lstStyle/>
          <a:p>
            <a:r>
              <a:rPr lang="en-US" altLang="ko-KR" sz="1600" dirty="0">
                <a:solidFill>
                  <a:srgbClr val="20425A"/>
                </a:solidFill>
              </a:rPr>
              <a:t>We generated an </a:t>
            </a:r>
            <a:r>
              <a:rPr lang="en-US" altLang="ko-KR" sz="1600" b="1" dirty="0">
                <a:solidFill>
                  <a:srgbClr val="20425A"/>
                </a:solidFill>
              </a:rPr>
              <a:t>R package for extract chemotherapy regimen records </a:t>
            </a:r>
            <a:r>
              <a:rPr lang="en-US" altLang="ko-KR" sz="1600" dirty="0">
                <a:solidFill>
                  <a:srgbClr val="20425A"/>
                </a:solidFill>
              </a:rPr>
              <a:t>and generate episode / </a:t>
            </a:r>
            <a:r>
              <a:rPr lang="en-US" altLang="ko-KR" sz="1600" dirty="0" err="1">
                <a:solidFill>
                  <a:srgbClr val="20425A"/>
                </a:solidFill>
              </a:rPr>
              <a:t>episode_event</a:t>
            </a:r>
            <a:r>
              <a:rPr lang="en-US" altLang="ko-KR" sz="1600" dirty="0">
                <a:solidFill>
                  <a:srgbClr val="20425A"/>
                </a:solidFill>
              </a:rPr>
              <a:t> table from single medication records in the CDM database.</a:t>
            </a:r>
          </a:p>
          <a:p>
            <a:r>
              <a:rPr lang="en-US" altLang="ko-KR" sz="1600" dirty="0">
                <a:solidFill>
                  <a:srgbClr val="20425A"/>
                </a:solidFill>
              </a:rPr>
              <a:t>We used </a:t>
            </a:r>
            <a:r>
              <a:rPr lang="en-US" altLang="ko-KR" sz="1600" b="1" dirty="0">
                <a:solidFill>
                  <a:srgbClr val="20425A"/>
                </a:solidFill>
              </a:rPr>
              <a:t>HemOnc database </a:t>
            </a:r>
            <a:r>
              <a:rPr lang="en-US" altLang="ko-KR" sz="1600" dirty="0">
                <a:solidFill>
                  <a:srgbClr val="20425A"/>
                </a:solidFill>
              </a:rPr>
              <a:t>as a reference of the regimen and parameterized the regimen descriptions as a JSON (JavaScript Object Notation) to leverage in the package.</a:t>
            </a:r>
          </a:p>
        </p:txBody>
      </p:sp>
      <p:sp>
        <p:nvSpPr>
          <p:cNvPr id="6" name="TextBox 5">
            <a:extLst>
              <a:ext uri="{FF2B5EF4-FFF2-40B4-BE49-F238E27FC236}">
                <a16:creationId xmlns:a16="http://schemas.microsoft.com/office/drawing/2014/main" id="{6690214B-BA37-4593-990C-E9A4B495FF1E}"/>
              </a:ext>
            </a:extLst>
          </p:cNvPr>
          <p:cNvSpPr txBox="1"/>
          <p:nvPr/>
        </p:nvSpPr>
        <p:spPr>
          <a:xfrm>
            <a:off x="1303506" y="48149"/>
            <a:ext cx="7597303"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Regimen Records Extraction </a:t>
            </a:r>
            <a:endParaRPr lang="ko-KR" altLang="en-US" sz="3600" dirty="0">
              <a:solidFill>
                <a:srgbClr val="1B3E56"/>
              </a:solidFill>
              <a:cs typeface="Times New Roman" panose="02020603050405020304" pitchFamily="18" charset="0"/>
            </a:endParaRPr>
          </a:p>
        </p:txBody>
      </p:sp>
      <p:sp>
        <p:nvSpPr>
          <p:cNvPr id="9" name="직사각형 8">
            <a:extLst>
              <a:ext uri="{FF2B5EF4-FFF2-40B4-BE49-F238E27FC236}">
                <a16:creationId xmlns:a16="http://schemas.microsoft.com/office/drawing/2014/main" id="{AEF184F1-D5CF-4169-8627-4E8CEFCF12FB}"/>
              </a:ext>
            </a:extLst>
          </p:cNvPr>
          <p:cNvSpPr/>
          <p:nvPr/>
        </p:nvSpPr>
        <p:spPr>
          <a:xfrm>
            <a:off x="4424322" y="4958965"/>
            <a:ext cx="4253918" cy="307777"/>
          </a:xfrm>
          <a:prstGeom prst="rect">
            <a:avLst/>
          </a:prstGeom>
        </p:spPr>
        <p:txBody>
          <a:bodyPr wrap="square">
            <a:spAutoFit/>
          </a:bodyPr>
          <a:lstStyle/>
          <a:p>
            <a:r>
              <a:rPr lang="en-US" altLang="ko-KR" sz="1400" dirty="0">
                <a:hlinkClick r:id="rId5"/>
              </a:rPr>
              <a:t>https://github.com/ohdsi-studies/CancerTxPathway</a:t>
            </a:r>
            <a:endParaRPr lang="ko-KR" altLang="en-US" sz="1400" dirty="0"/>
          </a:p>
        </p:txBody>
      </p:sp>
    </p:spTree>
    <p:extLst>
      <p:ext uri="{BB962C8B-B14F-4D97-AF65-F5344CB8AC3E}">
        <p14:creationId xmlns:p14="http://schemas.microsoft.com/office/powerpoint/2010/main" val="4477038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83C903-58FE-4C29-BA1B-E11FDCFF7CC2}"/>
              </a:ext>
            </a:extLst>
          </p:cNvPr>
          <p:cNvSpPr txBox="1"/>
          <p:nvPr/>
        </p:nvSpPr>
        <p:spPr>
          <a:xfrm>
            <a:off x="1215957" y="48149"/>
            <a:ext cx="7665396"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Algorithm Validation</a:t>
            </a:r>
            <a:endParaRPr lang="ko-KR" altLang="en-US" sz="3600" dirty="0">
              <a:solidFill>
                <a:srgbClr val="1B3E56"/>
              </a:solidFill>
              <a:cs typeface="Times New Roman" panose="02020603050405020304" pitchFamily="18" charset="0"/>
            </a:endParaRPr>
          </a:p>
        </p:txBody>
      </p:sp>
      <p:sp>
        <p:nvSpPr>
          <p:cNvPr id="11" name="TextBox 10">
            <a:extLst>
              <a:ext uri="{FF2B5EF4-FFF2-40B4-BE49-F238E27FC236}">
                <a16:creationId xmlns:a16="http://schemas.microsoft.com/office/drawing/2014/main" id="{F7412C6C-D061-4A92-99FE-965042CE074F}"/>
              </a:ext>
            </a:extLst>
          </p:cNvPr>
          <p:cNvSpPr txBox="1"/>
          <p:nvPr/>
        </p:nvSpPr>
        <p:spPr>
          <a:xfrm>
            <a:off x="947286" y="1183224"/>
            <a:ext cx="7249428" cy="3706271"/>
          </a:xfrm>
          <a:prstGeom prst="rect">
            <a:avLst/>
          </a:prstGeom>
          <a:noFill/>
        </p:spPr>
        <p:txBody>
          <a:bodyPr wrap="square" rtlCol="0">
            <a:spAutoFit/>
          </a:bodyPr>
          <a:lstStyle/>
          <a:p>
            <a:r>
              <a:rPr lang="en-US" altLang="ko-KR" sz="2000" dirty="0">
                <a:solidFill>
                  <a:srgbClr val="20425A"/>
                </a:solidFill>
              </a:rPr>
              <a:t>We </a:t>
            </a:r>
            <a:r>
              <a:rPr lang="en-US" altLang="ko-KR" sz="2000" b="1" dirty="0">
                <a:solidFill>
                  <a:srgbClr val="20425A"/>
                </a:solidFill>
              </a:rPr>
              <a:t>validated</a:t>
            </a:r>
            <a:r>
              <a:rPr lang="en-US" altLang="ko-KR" sz="2000" dirty="0">
                <a:solidFill>
                  <a:srgbClr val="20425A"/>
                </a:solidFill>
              </a:rPr>
              <a:t> this algorithm by </a:t>
            </a:r>
            <a:r>
              <a:rPr lang="en-US" altLang="ko-KR" sz="2000" b="1" dirty="0">
                <a:solidFill>
                  <a:srgbClr val="20425A"/>
                </a:solidFill>
              </a:rPr>
              <a:t>manual reviewing</a:t>
            </a:r>
            <a:r>
              <a:rPr lang="en-US" altLang="ko-KR" sz="2000" dirty="0">
                <a:solidFill>
                  <a:srgbClr val="20425A"/>
                </a:solidFill>
              </a:rPr>
              <a:t> the clinical notes of 300 patients with colorectal cancer. </a:t>
            </a:r>
          </a:p>
          <a:p>
            <a:endParaRPr lang="en-US" altLang="ko-KR" sz="2000" dirty="0">
              <a:solidFill>
                <a:srgbClr val="20425A"/>
              </a:solidFill>
            </a:endParaRPr>
          </a:p>
          <a:p>
            <a:r>
              <a:rPr lang="en-US" altLang="ko-KR" sz="2000" dirty="0">
                <a:solidFill>
                  <a:srgbClr val="20425A"/>
                </a:solidFill>
              </a:rPr>
              <a:t>Targeted regimens were </a:t>
            </a:r>
            <a:r>
              <a:rPr lang="en-US" altLang="ko-KR" sz="2000" b="1" dirty="0">
                <a:solidFill>
                  <a:srgbClr val="20425A"/>
                </a:solidFill>
              </a:rPr>
              <a:t>FOLFOX, FOLFIRI, XELODA </a:t>
            </a:r>
            <a:r>
              <a:rPr lang="en-US" altLang="ko-KR" sz="2000" dirty="0">
                <a:solidFill>
                  <a:srgbClr val="20425A"/>
                </a:solidFill>
              </a:rPr>
              <a:t>.</a:t>
            </a:r>
          </a:p>
          <a:p>
            <a:endParaRPr lang="en-US" altLang="ko-KR" sz="2000" dirty="0">
              <a:solidFill>
                <a:srgbClr val="20425A"/>
              </a:solidFill>
            </a:endParaRPr>
          </a:p>
          <a:p>
            <a:r>
              <a:rPr lang="en-US" altLang="ko-KR" sz="2000" dirty="0">
                <a:solidFill>
                  <a:srgbClr val="20425A"/>
                </a:solidFill>
              </a:rPr>
              <a:t>We confirmed an accuracy for :</a:t>
            </a:r>
          </a:p>
          <a:p>
            <a:endParaRPr lang="en-US" altLang="ko-KR" sz="2000" dirty="0">
              <a:solidFill>
                <a:srgbClr val="20425A"/>
              </a:solidFill>
            </a:endParaRPr>
          </a:p>
          <a:p>
            <a:pPr marL="285739" indent="-285739">
              <a:spcAft>
                <a:spcPts val="500"/>
              </a:spcAft>
              <a:buFontTx/>
              <a:buChar char="-"/>
            </a:pPr>
            <a:r>
              <a:rPr lang="en-US" altLang="ko-KR" sz="2000" dirty="0">
                <a:solidFill>
                  <a:srgbClr val="20425A"/>
                </a:solidFill>
              </a:rPr>
              <a:t>The types of regimen are matched to clinical notes.</a:t>
            </a:r>
          </a:p>
          <a:p>
            <a:pPr marL="285739" indent="-285739">
              <a:buFontTx/>
              <a:buChar char="-"/>
            </a:pPr>
            <a:r>
              <a:rPr lang="en-US" altLang="ko-KR" sz="2000" dirty="0">
                <a:solidFill>
                  <a:srgbClr val="20425A"/>
                </a:solidFill>
              </a:rPr>
              <a:t>The repeated cycle number of each patient is matched to clinical notes. </a:t>
            </a:r>
          </a:p>
          <a:p>
            <a:pPr>
              <a:lnSpc>
                <a:spcPct val="150000"/>
              </a:lnSpc>
            </a:pPr>
            <a:endParaRPr lang="ko-KR" altLang="en-US" sz="2333" dirty="0">
              <a:solidFill>
                <a:srgbClr val="20425A"/>
              </a:solidFill>
            </a:endParaRPr>
          </a:p>
        </p:txBody>
      </p:sp>
    </p:spTree>
    <p:extLst>
      <p:ext uri="{BB962C8B-B14F-4D97-AF65-F5344CB8AC3E}">
        <p14:creationId xmlns:p14="http://schemas.microsoft.com/office/powerpoint/2010/main" val="2860581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EE62E2-F186-42A6-B0CD-B5275ECF1C9F}"/>
              </a:ext>
            </a:extLst>
          </p:cNvPr>
          <p:cNvSpPr txBox="1"/>
          <p:nvPr/>
        </p:nvSpPr>
        <p:spPr>
          <a:xfrm>
            <a:off x="1245140" y="48149"/>
            <a:ext cx="7665396"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Treatment Pattern</a:t>
            </a:r>
            <a:endParaRPr lang="ko-KR" altLang="en-US" sz="3600" dirty="0">
              <a:solidFill>
                <a:srgbClr val="1B3E56"/>
              </a:solidFill>
              <a:cs typeface="Times New Roman" panose="02020603050405020304" pitchFamily="18" charset="0"/>
            </a:endParaRPr>
          </a:p>
        </p:txBody>
      </p:sp>
      <p:sp>
        <p:nvSpPr>
          <p:cNvPr id="4" name="TextBox 3">
            <a:extLst>
              <a:ext uri="{FF2B5EF4-FFF2-40B4-BE49-F238E27FC236}">
                <a16:creationId xmlns:a16="http://schemas.microsoft.com/office/drawing/2014/main" id="{844FB591-C577-48AE-BA98-7B4B3ECACFE6}"/>
              </a:ext>
            </a:extLst>
          </p:cNvPr>
          <p:cNvSpPr txBox="1"/>
          <p:nvPr/>
        </p:nvSpPr>
        <p:spPr>
          <a:xfrm>
            <a:off x="947286" y="1029011"/>
            <a:ext cx="7249428" cy="3893310"/>
          </a:xfrm>
          <a:prstGeom prst="rect">
            <a:avLst/>
          </a:prstGeom>
          <a:noFill/>
        </p:spPr>
        <p:txBody>
          <a:bodyPr wrap="square" rtlCol="0">
            <a:spAutoFit/>
          </a:bodyPr>
          <a:lstStyle/>
          <a:p>
            <a:pPr>
              <a:lnSpc>
                <a:spcPct val="150000"/>
              </a:lnSpc>
            </a:pPr>
            <a:r>
              <a:rPr lang="en-US" altLang="ko-KR" sz="1667" dirty="0">
                <a:solidFill>
                  <a:srgbClr val="20425A"/>
                </a:solidFill>
              </a:rPr>
              <a:t>After extracting the chemotherapy record, visualization was performed to confirm the treatment pattern of patients with cancer in colorectal, breast and lung. Visualization results obtains :</a:t>
            </a:r>
          </a:p>
          <a:p>
            <a:pPr>
              <a:lnSpc>
                <a:spcPct val="150000"/>
              </a:lnSpc>
            </a:pPr>
            <a:endParaRPr lang="en-US" altLang="ko-KR" sz="1667" dirty="0">
              <a:solidFill>
                <a:srgbClr val="20425A"/>
              </a:solidFill>
            </a:endParaRPr>
          </a:p>
          <a:p>
            <a:pPr marL="285739" indent="-285739">
              <a:lnSpc>
                <a:spcPct val="150000"/>
              </a:lnSpc>
              <a:buFontTx/>
              <a:buChar char="-"/>
            </a:pPr>
            <a:r>
              <a:rPr lang="en-US" altLang="ko-KR" sz="1667" dirty="0">
                <a:solidFill>
                  <a:srgbClr val="20425A"/>
                </a:solidFill>
              </a:rPr>
              <a:t>A graph of the</a:t>
            </a:r>
            <a:r>
              <a:rPr lang="en-US" altLang="ko-KR" sz="1667" b="1" dirty="0">
                <a:solidFill>
                  <a:srgbClr val="20425A"/>
                </a:solidFill>
              </a:rPr>
              <a:t> usage patterns </a:t>
            </a:r>
            <a:r>
              <a:rPr lang="en-US" altLang="ko-KR" sz="1667" dirty="0">
                <a:solidFill>
                  <a:srgbClr val="20425A"/>
                </a:solidFill>
              </a:rPr>
              <a:t>of chemotherapy regimen per year (2010~2018)</a:t>
            </a:r>
          </a:p>
          <a:p>
            <a:pPr marL="285739" indent="-285739">
              <a:lnSpc>
                <a:spcPct val="150000"/>
              </a:lnSpc>
              <a:buFontTx/>
              <a:buChar char="-"/>
            </a:pPr>
            <a:r>
              <a:rPr lang="en-US" altLang="ko-KR" sz="1667" dirty="0">
                <a:solidFill>
                  <a:srgbClr val="20425A"/>
                </a:solidFill>
              </a:rPr>
              <a:t>A flow chart for the </a:t>
            </a:r>
            <a:r>
              <a:rPr lang="en-US" altLang="ko-KR" sz="1667" b="1" dirty="0">
                <a:solidFill>
                  <a:srgbClr val="20425A"/>
                </a:solidFill>
              </a:rPr>
              <a:t>treatment pathway </a:t>
            </a:r>
            <a:r>
              <a:rPr lang="en-US" altLang="ko-KR" sz="1667" dirty="0">
                <a:solidFill>
                  <a:srgbClr val="20425A"/>
                </a:solidFill>
              </a:rPr>
              <a:t>including surgery and chemotherapy</a:t>
            </a:r>
          </a:p>
          <a:p>
            <a:pPr marL="285739" indent="-285739">
              <a:lnSpc>
                <a:spcPct val="150000"/>
              </a:lnSpc>
              <a:buFontTx/>
              <a:buChar char="-"/>
            </a:pPr>
            <a:r>
              <a:rPr lang="en-US" altLang="ko-KR" sz="1667" dirty="0">
                <a:solidFill>
                  <a:srgbClr val="20425A"/>
                </a:solidFill>
              </a:rPr>
              <a:t>The heatmap for distribution of the patients for </a:t>
            </a:r>
            <a:r>
              <a:rPr lang="en-US" altLang="ko-KR" sz="1667" b="1" dirty="0">
                <a:solidFill>
                  <a:srgbClr val="20425A"/>
                </a:solidFill>
              </a:rPr>
              <a:t>chemotherapy iteration number</a:t>
            </a:r>
            <a:r>
              <a:rPr lang="en-US" altLang="ko-KR" sz="1667" dirty="0">
                <a:solidFill>
                  <a:srgbClr val="20425A"/>
                </a:solidFill>
              </a:rPr>
              <a:t> </a:t>
            </a:r>
            <a:endParaRPr lang="ko-KR" altLang="en-US" sz="1667" dirty="0">
              <a:solidFill>
                <a:srgbClr val="20425A"/>
              </a:solidFill>
            </a:endParaRPr>
          </a:p>
        </p:txBody>
      </p:sp>
    </p:spTree>
    <p:extLst>
      <p:ext uri="{BB962C8B-B14F-4D97-AF65-F5344CB8AC3E}">
        <p14:creationId xmlns:p14="http://schemas.microsoft.com/office/powerpoint/2010/main" val="37883651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표 14">
            <a:extLst>
              <a:ext uri="{FF2B5EF4-FFF2-40B4-BE49-F238E27FC236}">
                <a16:creationId xmlns:a16="http://schemas.microsoft.com/office/drawing/2014/main" id="{4154549B-15CF-4C7F-BA1D-F01B6F325434}"/>
              </a:ext>
            </a:extLst>
          </p:cNvPr>
          <p:cNvGraphicFramePr>
            <a:graphicFrameLocks noGrp="1"/>
          </p:cNvGraphicFramePr>
          <p:nvPr>
            <p:extLst/>
          </p:nvPr>
        </p:nvGraphicFramePr>
        <p:xfrm>
          <a:off x="858520" y="1521139"/>
          <a:ext cx="7373086" cy="2081223"/>
        </p:xfrm>
        <a:graphic>
          <a:graphicData uri="http://schemas.openxmlformats.org/drawingml/2006/table">
            <a:tbl>
              <a:tblPr>
                <a:tableStyleId>{5C22544A-7EE6-4342-B048-85BDC9FD1C3A}</a:tableStyleId>
              </a:tblPr>
              <a:tblGrid>
                <a:gridCol w="1123233">
                  <a:extLst>
                    <a:ext uri="{9D8B030D-6E8A-4147-A177-3AD203B41FA5}">
                      <a16:colId xmlns:a16="http://schemas.microsoft.com/office/drawing/2014/main" val="4009451084"/>
                    </a:ext>
                  </a:extLst>
                </a:gridCol>
                <a:gridCol w="1026143">
                  <a:extLst>
                    <a:ext uri="{9D8B030D-6E8A-4147-A177-3AD203B41FA5}">
                      <a16:colId xmlns:a16="http://schemas.microsoft.com/office/drawing/2014/main" val="3646027309"/>
                    </a:ext>
                  </a:extLst>
                </a:gridCol>
                <a:gridCol w="1283368">
                  <a:extLst>
                    <a:ext uri="{9D8B030D-6E8A-4147-A177-3AD203B41FA5}">
                      <a16:colId xmlns:a16="http://schemas.microsoft.com/office/drawing/2014/main" val="3106788273"/>
                    </a:ext>
                  </a:extLst>
                </a:gridCol>
                <a:gridCol w="1330158">
                  <a:extLst>
                    <a:ext uri="{9D8B030D-6E8A-4147-A177-3AD203B41FA5}">
                      <a16:colId xmlns:a16="http://schemas.microsoft.com/office/drawing/2014/main" val="1427744809"/>
                    </a:ext>
                  </a:extLst>
                </a:gridCol>
                <a:gridCol w="989263">
                  <a:extLst>
                    <a:ext uri="{9D8B030D-6E8A-4147-A177-3AD203B41FA5}">
                      <a16:colId xmlns:a16="http://schemas.microsoft.com/office/drawing/2014/main" val="1520223721"/>
                    </a:ext>
                  </a:extLst>
                </a:gridCol>
                <a:gridCol w="1620921">
                  <a:extLst>
                    <a:ext uri="{9D8B030D-6E8A-4147-A177-3AD203B41FA5}">
                      <a16:colId xmlns:a16="http://schemas.microsoft.com/office/drawing/2014/main" val="3490504575"/>
                    </a:ext>
                  </a:extLst>
                </a:gridCol>
              </a:tblGrid>
              <a:tr h="1028841">
                <a:tc>
                  <a:txBody>
                    <a:bodyPr/>
                    <a:lstStyle/>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Treatment regimen</a:t>
                      </a:r>
                    </a:p>
                  </a:txBody>
                  <a:tcPr marL="7938" marR="7938" marT="79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No information In clinical notes</a:t>
                      </a:r>
                    </a:p>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(n)</a:t>
                      </a:r>
                    </a:p>
                  </a:txBody>
                  <a:tcPr marL="7938" marR="7938" marT="79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Regimen type</a:t>
                      </a:r>
                    </a:p>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positive predictive value (%)</a:t>
                      </a:r>
                    </a:p>
                  </a:txBody>
                  <a:tcPr marL="7938" marR="7938" marT="79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Iteration number comparison</a:t>
                      </a:r>
                    </a:p>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Accuracy (%)</a:t>
                      </a:r>
                    </a:p>
                  </a:txBody>
                  <a:tcPr marL="7938" marR="7938" marT="79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Iteration number</a:t>
                      </a:r>
                    </a:p>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Average difference</a:t>
                      </a:r>
                    </a:p>
                  </a:txBody>
                  <a:tcPr marL="7938" marR="7938" marT="79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290584" rtl="0" eaLnBrk="1" fontAlgn="ctr" latinLnBrk="0" hangingPunct="1">
                        <a:lnSpc>
                          <a:spcPct val="100000"/>
                        </a:lnSpc>
                        <a:spcBef>
                          <a:spcPts val="0"/>
                        </a:spcBef>
                        <a:spcAft>
                          <a:spcPts val="0"/>
                        </a:spcAft>
                        <a:buClrTx/>
                        <a:buSzTx/>
                        <a:buFontTx/>
                        <a:buNone/>
                        <a:tabLst/>
                        <a:defRPr/>
                      </a:pPr>
                      <a:r>
                        <a:rPr lang="en-US" altLang="ko-KR" sz="9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Iteration number</a:t>
                      </a:r>
                    </a:p>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Root Mean Squared Error</a:t>
                      </a:r>
                    </a:p>
                    <a:p>
                      <a:pPr marL="0" algn="ctr" defTabSz="1290584" rtl="0" eaLnBrk="1" fontAlgn="ctr" latinLnBrk="0" hangingPunct="1"/>
                      <a:r>
                        <a:rPr lang="en-US" sz="900" b="1"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(RMSE)</a:t>
                      </a:r>
                    </a:p>
                  </a:txBody>
                  <a:tcPr marL="7938" marR="7938" marT="7938"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257922"/>
                  </a:ext>
                </a:extLst>
              </a:tr>
              <a:tr h="350794">
                <a:tc>
                  <a:txBody>
                    <a:bodyPr/>
                    <a:lstStyle/>
                    <a:p>
                      <a:pPr marL="0" algn="ctr" defTabSz="1290584" rtl="0" eaLnBrk="1" fontAlgn="ctr" latinLnBrk="0" hangingPunct="1"/>
                      <a:r>
                        <a:rPr lang="en-US"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FOLFOX</a:t>
                      </a:r>
                    </a:p>
                  </a:txBody>
                  <a:tcPr marL="7938" marR="7938" marT="7938" marB="0" anchor="ctr">
                    <a:lnT w="12700" cap="flat" cmpd="sng" algn="ctr">
                      <a:solidFill>
                        <a:schemeClr val="tx1"/>
                      </a:solidFill>
                      <a:prstDash val="solid"/>
                      <a:round/>
                      <a:headEnd type="none" w="med" len="med"/>
                      <a:tailEnd type="none" w="med" len="med"/>
                    </a:lnT>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8</a:t>
                      </a:r>
                    </a:p>
                  </a:txBody>
                  <a:tcPr marL="7938" marR="7938" marT="7938" marB="0" anchor="ctr">
                    <a:lnT w="12700" cap="flat" cmpd="sng" algn="ctr">
                      <a:solidFill>
                        <a:schemeClr val="tx1"/>
                      </a:solidFill>
                      <a:prstDash val="solid"/>
                      <a:round/>
                      <a:headEnd type="none" w="med" len="med"/>
                      <a:tailEnd type="none" w="med" len="med"/>
                    </a:lnT>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100</a:t>
                      </a:r>
                    </a:p>
                  </a:txBody>
                  <a:tcPr marL="7938" marR="7938" marT="7938" marB="0" anchor="ctr">
                    <a:lnT w="12700" cap="flat" cmpd="sng" algn="ctr">
                      <a:solidFill>
                        <a:schemeClr val="tx1"/>
                      </a:solidFill>
                      <a:prstDash val="solid"/>
                      <a:round/>
                      <a:headEnd type="none" w="med" len="med"/>
                      <a:tailEnd type="none" w="med" len="med"/>
                    </a:lnT>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87.0</a:t>
                      </a:r>
                    </a:p>
                  </a:txBody>
                  <a:tcPr marL="7938" marR="7938" marT="7938" marB="0" anchor="ctr">
                    <a:lnT w="12700" cap="flat" cmpd="sng" algn="ctr">
                      <a:solidFill>
                        <a:schemeClr val="tx1"/>
                      </a:solidFill>
                      <a:prstDash val="solid"/>
                      <a:round/>
                      <a:headEnd type="none" w="med" len="med"/>
                      <a:tailEnd type="none" w="med" len="med"/>
                    </a:lnT>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0.3</a:t>
                      </a:r>
                    </a:p>
                  </a:txBody>
                  <a:tcPr marL="7938" marR="7938" marT="7938" marB="0" anchor="ctr">
                    <a:lnT w="12700" cap="flat" cmpd="sng" algn="ctr">
                      <a:solidFill>
                        <a:schemeClr val="tx1"/>
                      </a:solidFill>
                      <a:prstDash val="solid"/>
                      <a:round/>
                      <a:headEnd type="none" w="med" len="med"/>
                      <a:tailEnd type="none" w="med" len="med"/>
                    </a:lnT>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0.64</a:t>
                      </a:r>
                    </a:p>
                  </a:txBody>
                  <a:tcPr marL="7938" marR="7938" marT="7938"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428879085"/>
                  </a:ext>
                </a:extLst>
              </a:tr>
              <a:tr h="350794">
                <a:tc>
                  <a:txBody>
                    <a:bodyPr/>
                    <a:lstStyle/>
                    <a:p>
                      <a:pPr marL="0" algn="ctr" defTabSz="1290584" rtl="0" eaLnBrk="1" fontAlgn="ctr" latinLnBrk="0" hangingPunct="1"/>
                      <a:r>
                        <a:rPr lang="en-US" sz="1300" b="0" i="0" u="none" strike="noStrike" kern="120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FOLFIRI</a:t>
                      </a:r>
                    </a:p>
                  </a:txBody>
                  <a:tcPr marL="7938" marR="7938" marT="7938" marB="0" anchor="ctr">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21</a:t>
                      </a:r>
                    </a:p>
                  </a:txBody>
                  <a:tcPr marL="7938" marR="7938" marT="7938" marB="0" anchor="ctr">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100</a:t>
                      </a:r>
                    </a:p>
                  </a:txBody>
                  <a:tcPr marL="7938" marR="7938" marT="7938" marB="0" anchor="ctr">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88.6</a:t>
                      </a:r>
                    </a:p>
                  </a:txBody>
                  <a:tcPr marL="7938" marR="7938" marT="7938" marB="0" anchor="ctr">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0.4</a:t>
                      </a:r>
                    </a:p>
                  </a:txBody>
                  <a:tcPr marL="7938" marR="7938" marT="7938" marB="0" anchor="ctr">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1.36</a:t>
                      </a:r>
                    </a:p>
                  </a:txBody>
                  <a:tcPr marL="7938" marR="7938" marT="7938" marB="0" anchor="ctr">
                    <a:noFill/>
                  </a:tcPr>
                </a:tc>
                <a:extLst>
                  <a:ext uri="{0D108BD9-81ED-4DB2-BD59-A6C34878D82A}">
                    <a16:rowId xmlns:a16="http://schemas.microsoft.com/office/drawing/2014/main" val="386098875"/>
                  </a:ext>
                </a:extLst>
              </a:tr>
              <a:tr h="350794">
                <a:tc>
                  <a:txBody>
                    <a:bodyPr/>
                    <a:lstStyle/>
                    <a:p>
                      <a:pPr marL="0" algn="ctr" defTabSz="1290584" rtl="0" eaLnBrk="1" fontAlgn="ctr" latinLnBrk="0" hangingPunct="1"/>
                      <a:r>
                        <a:rPr lang="en-US"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XELODA</a:t>
                      </a:r>
                    </a:p>
                  </a:txBody>
                  <a:tcPr marL="7938" marR="7938" marT="7938" marB="0" anchor="ctr">
                    <a:lnB w="12700" cap="flat" cmpd="sng" algn="ctr">
                      <a:solidFill>
                        <a:schemeClr val="tx1"/>
                      </a:solidFill>
                      <a:prstDash val="solid"/>
                      <a:round/>
                      <a:headEnd type="none" w="med" len="med"/>
                      <a:tailEnd type="none" w="med" len="med"/>
                    </a:lnB>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65</a:t>
                      </a:r>
                    </a:p>
                  </a:txBody>
                  <a:tcPr marL="7938" marR="7938" marT="7938" marB="0" anchor="ctr">
                    <a:lnB w="12700" cap="flat" cmpd="sng" algn="ctr">
                      <a:solidFill>
                        <a:schemeClr val="tx1"/>
                      </a:solidFill>
                      <a:prstDash val="solid"/>
                      <a:round/>
                      <a:headEnd type="none" w="med" len="med"/>
                      <a:tailEnd type="none" w="med" len="med"/>
                    </a:lnB>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100</a:t>
                      </a:r>
                    </a:p>
                  </a:txBody>
                  <a:tcPr marL="7938" marR="7938" marT="7938" marB="0" anchor="ctr">
                    <a:lnB w="12700" cap="flat" cmpd="sng" algn="ctr">
                      <a:solidFill>
                        <a:schemeClr val="tx1"/>
                      </a:solidFill>
                      <a:prstDash val="solid"/>
                      <a:round/>
                      <a:headEnd type="none" w="med" len="med"/>
                      <a:tailEnd type="none" w="med" len="med"/>
                    </a:lnB>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69.0</a:t>
                      </a:r>
                    </a:p>
                  </a:txBody>
                  <a:tcPr marL="7938" marR="7938" marT="7938" marB="0" anchor="ctr">
                    <a:lnB w="12700" cap="flat" cmpd="sng" algn="ctr">
                      <a:solidFill>
                        <a:schemeClr val="tx1"/>
                      </a:solidFill>
                      <a:prstDash val="solid"/>
                      <a:round/>
                      <a:headEnd type="none" w="med" len="med"/>
                      <a:tailEnd type="none" w="med" len="med"/>
                    </a:lnB>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0.65</a:t>
                      </a:r>
                    </a:p>
                  </a:txBody>
                  <a:tcPr marL="7938" marR="7938" marT="7938" marB="0" anchor="ctr">
                    <a:lnB w="12700" cap="flat" cmpd="sng" algn="ctr">
                      <a:solidFill>
                        <a:schemeClr val="tx1"/>
                      </a:solidFill>
                      <a:prstDash val="solid"/>
                      <a:round/>
                      <a:headEnd type="none" w="med" len="med"/>
                      <a:tailEnd type="none" w="med" len="med"/>
                    </a:lnB>
                    <a:noFill/>
                  </a:tcPr>
                </a:tc>
                <a:tc>
                  <a:txBody>
                    <a:bodyPr/>
                    <a:lstStyle/>
                    <a:p>
                      <a:pPr marL="0" algn="ctr" defTabSz="1290584" rtl="0" eaLnBrk="1" fontAlgn="ctr" latinLnBrk="0" hangingPunct="1"/>
                      <a:r>
                        <a:rPr lang="en-US" altLang="ko-KR" sz="1300" b="0" i="0" u="none" strike="noStrike" kern="1200" dirty="0">
                          <a:solidFill>
                            <a:srgbClr val="000000"/>
                          </a:solidFill>
                          <a:effectLst/>
                          <a:latin typeface="Times New Roman" panose="02020603050405020304" pitchFamily="18" charset="0"/>
                          <a:ea typeface="맑은 고딕" panose="020B0503020000020004" pitchFamily="50" charset="-127"/>
                          <a:cs typeface="Times New Roman" panose="02020603050405020304" pitchFamily="18" charset="0"/>
                        </a:rPr>
                        <a:t>1.5</a:t>
                      </a:r>
                    </a:p>
                  </a:txBody>
                  <a:tcPr marL="7938" marR="7938" marT="7938"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856582"/>
                  </a:ext>
                </a:extLst>
              </a:tr>
            </a:tbl>
          </a:graphicData>
        </a:graphic>
      </p:graphicFrame>
      <p:sp>
        <p:nvSpPr>
          <p:cNvPr id="17" name="TextBox 16">
            <a:extLst>
              <a:ext uri="{FF2B5EF4-FFF2-40B4-BE49-F238E27FC236}">
                <a16:creationId xmlns:a16="http://schemas.microsoft.com/office/drawing/2014/main" id="{53A1DEC6-6D4C-4E3B-8E55-307972365256}"/>
              </a:ext>
            </a:extLst>
          </p:cNvPr>
          <p:cNvSpPr txBox="1"/>
          <p:nvPr/>
        </p:nvSpPr>
        <p:spPr>
          <a:xfrm>
            <a:off x="820420" y="1232967"/>
            <a:ext cx="7661844" cy="271934"/>
          </a:xfrm>
          <a:prstGeom prst="rect">
            <a:avLst/>
          </a:prstGeom>
          <a:noFill/>
        </p:spPr>
        <p:txBody>
          <a:bodyPr wrap="square" rtlCol="0">
            <a:spAutoFit/>
          </a:bodyPr>
          <a:lstStyle/>
          <a:p>
            <a:r>
              <a:rPr lang="en-US" altLang="ko-KR" sz="1167" dirty="0">
                <a:latin typeface="Times New Roman" panose="02020603050405020304" pitchFamily="18" charset="0"/>
                <a:cs typeface="Times New Roman" panose="02020603050405020304" pitchFamily="18" charset="0"/>
              </a:rPr>
              <a:t>Table 1. The overall accuracy table of the extract chemotherapy records compared to information in clinical note</a:t>
            </a:r>
            <a:endParaRPr lang="ko-KR" altLang="en-US" sz="1167"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C536EE2-2C50-4018-980F-617A06EC0AA0}"/>
              </a:ext>
            </a:extLst>
          </p:cNvPr>
          <p:cNvSpPr txBox="1"/>
          <p:nvPr/>
        </p:nvSpPr>
        <p:spPr>
          <a:xfrm>
            <a:off x="1215957" y="48149"/>
            <a:ext cx="7661844"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Results : </a:t>
            </a:r>
            <a:r>
              <a:rPr lang="en-US" altLang="ko-KR" sz="3600" dirty="0">
                <a:solidFill>
                  <a:srgbClr val="1B3E56"/>
                </a:solidFill>
                <a:cs typeface="Times New Roman" panose="02020603050405020304" pitchFamily="18" charset="0"/>
              </a:rPr>
              <a:t>Algorithm Validation</a:t>
            </a:r>
            <a:endParaRPr lang="ko-KR" altLang="en-US" sz="3600" dirty="0">
              <a:solidFill>
                <a:srgbClr val="1B3E56"/>
              </a:solidFill>
              <a:cs typeface="Times New Roman" panose="02020603050405020304" pitchFamily="18" charset="0"/>
            </a:endParaRPr>
          </a:p>
        </p:txBody>
      </p:sp>
      <p:sp>
        <p:nvSpPr>
          <p:cNvPr id="3" name="TextBox 2">
            <a:extLst>
              <a:ext uri="{FF2B5EF4-FFF2-40B4-BE49-F238E27FC236}">
                <a16:creationId xmlns:a16="http://schemas.microsoft.com/office/drawing/2014/main" id="{F036D817-78A1-41A1-863A-C9E24E69536F}"/>
              </a:ext>
            </a:extLst>
          </p:cNvPr>
          <p:cNvSpPr txBox="1"/>
          <p:nvPr/>
        </p:nvSpPr>
        <p:spPr>
          <a:xfrm>
            <a:off x="1080099" y="4035357"/>
            <a:ext cx="7108058" cy="1118511"/>
          </a:xfrm>
          <a:prstGeom prst="rect">
            <a:avLst/>
          </a:prstGeom>
          <a:noFill/>
        </p:spPr>
        <p:txBody>
          <a:bodyPr wrap="square" rtlCol="0">
            <a:spAutoFit/>
          </a:bodyPr>
          <a:lstStyle/>
          <a:p>
            <a:r>
              <a:rPr lang="en-US" altLang="ko-KR" sz="1667" dirty="0">
                <a:solidFill>
                  <a:srgbClr val="20425A"/>
                </a:solidFill>
              </a:rPr>
              <a:t>Table 1 shows accuracy compared the chemotherapy records extracted by the algorithm to chemotherapy identified from the </a:t>
            </a:r>
            <a:r>
              <a:rPr lang="en-US" altLang="ko-KR" sz="1667" b="1" dirty="0">
                <a:solidFill>
                  <a:srgbClr val="20425A"/>
                </a:solidFill>
              </a:rPr>
              <a:t>clinical reports</a:t>
            </a:r>
            <a:r>
              <a:rPr lang="en-US" altLang="ko-KR" sz="1667" dirty="0">
                <a:solidFill>
                  <a:srgbClr val="20425A"/>
                </a:solidFill>
              </a:rPr>
              <a:t>.</a:t>
            </a:r>
          </a:p>
          <a:p>
            <a:r>
              <a:rPr lang="en-US" altLang="ko-KR" sz="1667" b="1" dirty="0">
                <a:solidFill>
                  <a:srgbClr val="20425A"/>
                </a:solidFill>
              </a:rPr>
              <a:t>The</a:t>
            </a:r>
            <a:r>
              <a:rPr lang="en-US" altLang="ko-KR" sz="1667" dirty="0">
                <a:solidFill>
                  <a:srgbClr val="20425A"/>
                </a:solidFill>
              </a:rPr>
              <a:t> </a:t>
            </a:r>
            <a:r>
              <a:rPr lang="en-US" altLang="ko-KR" sz="1667" b="1" dirty="0">
                <a:solidFill>
                  <a:srgbClr val="20425A"/>
                </a:solidFill>
              </a:rPr>
              <a:t>types of chemotherapy </a:t>
            </a:r>
            <a:r>
              <a:rPr lang="en-US" altLang="ko-KR" sz="1667" dirty="0">
                <a:solidFill>
                  <a:srgbClr val="20425A"/>
                </a:solidFill>
              </a:rPr>
              <a:t>matched exactly in all cases, and </a:t>
            </a:r>
            <a:r>
              <a:rPr lang="en-US" altLang="ko-KR" sz="1667" b="1" dirty="0">
                <a:solidFill>
                  <a:srgbClr val="20425A"/>
                </a:solidFill>
              </a:rPr>
              <a:t>the iteration number of treatments </a:t>
            </a:r>
            <a:r>
              <a:rPr lang="en-US" altLang="ko-KR" sz="1667" dirty="0">
                <a:solidFill>
                  <a:srgbClr val="20425A"/>
                </a:solidFill>
              </a:rPr>
              <a:t>was exactly matched in 81.5% of cases.</a:t>
            </a:r>
            <a:endParaRPr lang="ko-KR" altLang="en-US" sz="1667" dirty="0">
              <a:solidFill>
                <a:srgbClr val="20425A"/>
              </a:solidFill>
            </a:endParaRPr>
          </a:p>
        </p:txBody>
      </p:sp>
    </p:spTree>
    <p:extLst>
      <p:ext uri="{BB962C8B-B14F-4D97-AF65-F5344CB8AC3E}">
        <p14:creationId xmlns:p14="http://schemas.microsoft.com/office/powerpoint/2010/main" val="5955050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787C38D-FDB3-4E53-BCEB-214400A5831C}"/>
              </a:ext>
            </a:extLst>
          </p:cNvPr>
          <p:cNvSpPr txBox="1"/>
          <p:nvPr/>
        </p:nvSpPr>
        <p:spPr>
          <a:xfrm>
            <a:off x="470148" y="1159355"/>
            <a:ext cx="510316" cy="400110"/>
          </a:xfrm>
          <a:prstGeom prst="rect">
            <a:avLst/>
          </a:prstGeom>
          <a:noFill/>
        </p:spPr>
        <p:txBody>
          <a:bodyPr wrap="square" rtlCol="0">
            <a:spAutoFit/>
          </a:bodyPr>
          <a:lstStyle/>
          <a:p>
            <a:r>
              <a:rPr lang="en-US" altLang="ko-KR" sz="2000" dirty="0"/>
              <a:t>(a)</a:t>
            </a:r>
            <a:endParaRPr lang="ko-KR" altLang="en-US" sz="2000" dirty="0"/>
          </a:p>
        </p:txBody>
      </p:sp>
      <p:sp>
        <p:nvSpPr>
          <p:cNvPr id="11" name="TextBox 10">
            <a:extLst>
              <a:ext uri="{FF2B5EF4-FFF2-40B4-BE49-F238E27FC236}">
                <a16:creationId xmlns:a16="http://schemas.microsoft.com/office/drawing/2014/main" id="{2F785E8F-2C9F-414F-977C-C07B88983DAA}"/>
              </a:ext>
            </a:extLst>
          </p:cNvPr>
          <p:cNvSpPr txBox="1"/>
          <p:nvPr/>
        </p:nvSpPr>
        <p:spPr>
          <a:xfrm>
            <a:off x="784720" y="3737396"/>
            <a:ext cx="7661844" cy="271934"/>
          </a:xfrm>
          <a:prstGeom prst="rect">
            <a:avLst/>
          </a:prstGeom>
          <a:noFill/>
        </p:spPr>
        <p:txBody>
          <a:bodyPr wrap="square" rtlCol="0">
            <a:spAutoFit/>
          </a:bodyPr>
          <a:lstStyle/>
          <a:p>
            <a:r>
              <a:rPr lang="en-US" altLang="ko-KR" sz="1167" dirty="0">
                <a:latin typeface="Times New Roman" panose="02020603050405020304" pitchFamily="18" charset="0"/>
                <a:cs typeface="Times New Roman" panose="02020603050405020304" pitchFamily="18" charset="0"/>
              </a:rPr>
              <a:t>Figure 1. The usage patterns for each chemotherapy regimen in patients with breast cancer by year</a:t>
            </a:r>
            <a:endParaRPr lang="ko-KR" altLang="en-US" sz="1167" dirty="0">
              <a:latin typeface="Times New Roman" panose="02020603050405020304" pitchFamily="18" charset="0"/>
              <a:cs typeface="Times New Roman" panose="02020603050405020304" pitchFamily="18" charset="0"/>
            </a:endParaRPr>
          </a:p>
        </p:txBody>
      </p:sp>
      <p:pic>
        <p:nvPicPr>
          <p:cNvPr id="13" name="그림 12">
            <a:extLst>
              <a:ext uri="{FF2B5EF4-FFF2-40B4-BE49-F238E27FC236}">
                <a16:creationId xmlns:a16="http://schemas.microsoft.com/office/drawing/2014/main" id="{A55016D4-F408-4173-90FD-347FE9AB89D7}"/>
              </a:ext>
            </a:extLst>
          </p:cNvPr>
          <p:cNvPicPr>
            <a:picLocks noChangeAspect="1"/>
          </p:cNvPicPr>
          <p:nvPr/>
        </p:nvPicPr>
        <p:blipFill>
          <a:blip r:embed="rId2"/>
          <a:stretch>
            <a:fillRect/>
          </a:stretch>
        </p:blipFill>
        <p:spPr>
          <a:xfrm>
            <a:off x="908289" y="1098177"/>
            <a:ext cx="3600344" cy="2639219"/>
          </a:xfrm>
          <a:prstGeom prst="rect">
            <a:avLst/>
          </a:prstGeom>
        </p:spPr>
      </p:pic>
      <p:pic>
        <p:nvPicPr>
          <p:cNvPr id="14" name="그림 13">
            <a:extLst>
              <a:ext uri="{FF2B5EF4-FFF2-40B4-BE49-F238E27FC236}">
                <a16:creationId xmlns:a16="http://schemas.microsoft.com/office/drawing/2014/main" id="{7FBFC1D7-06B7-42B5-8C97-3B2DC6E90F0B}"/>
              </a:ext>
            </a:extLst>
          </p:cNvPr>
          <p:cNvPicPr>
            <a:picLocks noChangeAspect="1"/>
          </p:cNvPicPr>
          <p:nvPr/>
        </p:nvPicPr>
        <p:blipFill>
          <a:blip r:embed="rId3"/>
          <a:stretch>
            <a:fillRect/>
          </a:stretch>
        </p:blipFill>
        <p:spPr>
          <a:xfrm>
            <a:off x="5286268" y="1197729"/>
            <a:ext cx="3442988" cy="2539667"/>
          </a:xfrm>
          <a:prstGeom prst="rect">
            <a:avLst/>
          </a:prstGeom>
        </p:spPr>
      </p:pic>
      <p:sp>
        <p:nvSpPr>
          <p:cNvPr id="15" name="TextBox 14">
            <a:extLst>
              <a:ext uri="{FF2B5EF4-FFF2-40B4-BE49-F238E27FC236}">
                <a16:creationId xmlns:a16="http://schemas.microsoft.com/office/drawing/2014/main" id="{4824817F-B261-481A-A29F-CFB9811F2824}"/>
              </a:ext>
            </a:extLst>
          </p:cNvPr>
          <p:cNvSpPr txBox="1"/>
          <p:nvPr/>
        </p:nvSpPr>
        <p:spPr>
          <a:xfrm>
            <a:off x="4697889" y="1151382"/>
            <a:ext cx="467498" cy="400110"/>
          </a:xfrm>
          <a:prstGeom prst="rect">
            <a:avLst/>
          </a:prstGeom>
          <a:noFill/>
        </p:spPr>
        <p:txBody>
          <a:bodyPr wrap="square" rtlCol="0">
            <a:spAutoFit/>
          </a:bodyPr>
          <a:lstStyle/>
          <a:p>
            <a:r>
              <a:rPr lang="en-US" altLang="ko-KR" sz="2000" dirty="0"/>
              <a:t>(b)</a:t>
            </a:r>
            <a:endParaRPr lang="ko-KR" altLang="en-US" sz="2000" dirty="0"/>
          </a:p>
        </p:txBody>
      </p:sp>
      <p:sp>
        <p:nvSpPr>
          <p:cNvPr id="4" name="TextBox 3">
            <a:extLst>
              <a:ext uri="{FF2B5EF4-FFF2-40B4-BE49-F238E27FC236}">
                <a16:creationId xmlns:a16="http://schemas.microsoft.com/office/drawing/2014/main" id="{E5DBE747-8C60-48FE-98BC-289540AD81FE}"/>
              </a:ext>
            </a:extLst>
          </p:cNvPr>
          <p:cNvSpPr txBox="1"/>
          <p:nvPr/>
        </p:nvSpPr>
        <p:spPr>
          <a:xfrm>
            <a:off x="1080099" y="4035357"/>
            <a:ext cx="7108058" cy="1169551"/>
          </a:xfrm>
          <a:prstGeom prst="rect">
            <a:avLst/>
          </a:prstGeom>
          <a:noFill/>
        </p:spPr>
        <p:txBody>
          <a:bodyPr wrap="square" rtlCol="0">
            <a:spAutoFit/>
          </a:bodyPr>
          <a:lstStyle/>
          <a:p>
            <a:r>
              <a:rPr lang="en-US" altLang="ko-KR" sz="1400" b="1" dirty="0">
                <a:solidFill>
                  <a:srgbClr val="20425A"/>
                </a:solidFill>
              </a:rPr>
              <a:t>The</a:t>
            </a:r>
            <a:r>
              <a:rPr lang="en-US" altLang="ko-KR" sz="1400" dirty="0">
                <a:solidFill>
                  <a:srgbClr val="20425A"/>
                </a:solidFill>
              </a:rPr>
              <a:t> </a:t>
            </a:r>
            <a:r>
              <a:rPr lang="en-US" altLang="ko-KR" sz="1400" b="1" dirty="0">
                <a:solidFill>
                  <a:srgbClr val="20425A"/>
                </a:solidFill>
              </a:rPr>
              <a:t>usage patterns of chemotherapy regimen by year</a:t>
            </a:r>
            <a:r>
              <a:rPr lang="en-US" altLang="ko-KR" sz="1400" dirty="0">
                <a:solidFill>
                  <a:srgbClr val="20425A"/>
                </a:solidFill>
              </a:rPr>
              <a:t>. (a) shows the chemotherapy usage pattern for breast cancer patients from 1998 to 2008 and (b) shows from 2008 to 2018. The graph represents that FAC regimen has been widely used in the past 10 years (1998 ~ 2008), but the use of Docetaxel therapy has gradually increased in recent 10 years (2008 ~ 2018).</a:t>
            </a:r>
            <a:endParaRPr lang="ko-KR" altLang="en-US" sz="1400" dirty="0">
              <a:solidFill>
                <a:srgbClr val="20425A"/>
              </a:solidFill>
            </a:endParaRPr>
          </a:p>
        </p:txBody>
      </p:sp>
      <p:sp>
        <p:nvSpPr>
          <p:cNvPr id="5" name="TextBox 4">
            <a:extLst>
              <a:ext uri="{FF2B5EF4-FFF2-40B4-BE49-F238E27FC236}">
                <a16:creationId xmlns:a16="http://schemas.microsoft.com/office/drawing/2014/main" id="{6820D2BC-0FF0-4303-8BB9-F459157800DE}"/>
              </a:ext>
            </a:extLst>
          </p:cNvPr>
          <p:cNvSpPr txBox="1"/>
          <p:nvPr/>
        </p:nvSpPr>
        <p:spPr>
          <a:xfrm>
            <a:off x="1264597" y="48149"/>
            <a:ext cx="7743216"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Results : </a:t>
            </a:r>
            <a:r>
              <a:rPr lang="en-US" altLang="ko-KR" sz="3600" dirty="0">
                <a:solidFill>
                  <a:srgbClr val="1B3E56"/>
                </a:solidFill>
                <a:cs typeface="Times New Roman" panose="02020603050405020304" pitchFamily="18" charset="0"/>
              </a:rPr>
              <a:t>Usage Pattern</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16541637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817A4196-86CB-4F1D-A642-68054F2250ED}"/>
              </a:ext>
            </a:extLst>
          </p:cNvPr>
          <p:cNvPicPr>
            <a:picLocks noChangeAspect="1"/>
          </p:cNvPicPr>
          <p:nvPr/>
        </p:nvPicPr>
        <p:blipFill>
          <a:blip r:embed="rId2"/>
          <a:stretch>
            <a:fillRect/>
          </a:stretch>
        </p:blipFill>
        <p:spPr>
          <a:xfrm>
            <a:off x="1898106" y="802027"/>
            <a:ext cx="5009014" cy="2649888"/>
          </a:xfrm>
          <a:prstGeom prst="rect">
            <a:avLst/>
          </a:prstGeom>
        </p:spPr>
      </p:pic>
      <p:sp>
        <p:nvSpPr>
          <p:cNvPr id="11" name="TextBox 10">
            <a:extLst>
              <a:ext uri="{FF2B5EF4-FFF2-40B4-BE49-F238E27FC236}">
                <a16:creationId xmlns:a16="http://schemas.microsoft.com/office/drawing/2014/main" id="{215A6DB9-EF2F-4354-8DE8-594A45B960D1}"/>
              </a:ext>
            </a:extLst>
          </p:cNvPr>
          <p:cNvSpPr txBox="1"/>
          <p:nvPr/>
        </p:nvSpPr>
        <p:spPr>
          <a:xfrm>
            <a:off x="1080099" y="3928349"/>
            <a:ext cx="7108058" cy="1375056"/>
          </a:xfrm>
          <a:prstGeom prst="rect">
            <a:avLst/>
          </a:prstGeom>
          <a:noFill/>
        </p:spPr>
        <p:txBody>
          <a:bodyPr wrap="square" rtlCol="0">
            <a:spAutoFit/>
          </a:bodyPr>
          <a:lstStyle/>
          <a:p>
            <a:r>
              <a:rPr lang="en-US" altLang="ko-KR" sz="1667" dirty="0">
                <a:solidFill>
                  <a:srgbClr val="20425A"/>
                </a:solidFill>
              </a:rPr>
              <a:t>T</a:t>
            </a:r>
            <a:r>
              <a:rPr lang="en-US" altLang="ko-KR" sz="1667" b="1" dirty="0">
                <a:solidFill>
                  <a:srgbClr val="20425A"/>
                </a:solidFill>
              </a:rPr>
              <a:t>he number of patients in each repeated number of treatment in colorectal cancer.</a:t>
            </a:r>
            <a:r>
              <a:rPr lang="en-US" altLang="ko-KR" sz="1667" dirty="0">
                <a:solidFill>
                  <a:srgbClr val="20425A"/>
                </a:solidFill>
              </a:rPr>
              <a:t> The darker the color, the higher the number of patients are distributed. In the example of FOLFOX regimen, most of patients have received 12 cycles, which is consistent with the standard number of iteration recommended in HemOnc.</a:t>
            </a:r>
            <a:endParaRPr lang="ko-KR" altLang="en-US" sz="1667" dirty="0">
              <a:solidFill>
                <a:srgbClr val="20425A"/>
              </a:solidFill>
            </a:endParaRPr>
          </a:p>
        </p:txBody>
      </p:sp>
      <p:sp>
        <p:nvSpPr>
          <p:cNvPr id="15" name="TextBox 14">
            <a:extLst>
              <a:ext uri="{FF2B5EF4-FFF2-40B4-BE49-F238E27FC236}">
                <a16:creationId xmlns:a16="http://schemas.microsoft.com/office/drawing/2014/main" id="{A95D15A9-DB7D-49C1-97C3-E7823567A9AC}"/>
              </a:ext>
            </a:extLst>
          </p:cNvPr>
          <p:cNvSpPr txBox="1"/>
          <p:nvPr/>
        </p:nvSpPr>
        <p:spPr>
          <a:xfrm>
            <a:off x="784720" y="3563607"/>
            <a:ext cx="7661844" cy="271934"/>
          </a:xfrm>
          <a:prstGeom prst="rect">
            <a:avLst/>
          </a:prstGeom>
          <a:noFill/>
        </p:spPr>
        <p:txBody>
          <a:bodyPr wrap="square" rtlCol="0">
            <a:spAutoFit/>
          </a:bodyPr>
          <a:lstStyle/>
          <a:p>
            <a:r>
              <a:rPr lang="en-US" altLang="ko-KR" sz="1167" dirty="0">
                <a:latin typeface="Times New Roman" panose="02020603050405020304" pitchFamily="18" charset="0"/>
                <a:cs typeface="Times New Roman" panose="02020603050405020304" pitchFamily="18" charset="0"/>
              </a:rPr>
              <a:t>Figure 2. Heatmap showing the number of patients by number of treatment iteration in colorectal cancer</a:t>
            </a:r>
            <a:endParaRPr lang="ko-KR" altLang="en-US" sz="1167"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68D557E-3582-4FFA-898C-BB0E0CD8C692}"/>
              </a:ext>
            </a:extLst>
          </p:cNvPr>
          <p:cNvSpPr txBox="1"/>
          <p:nvPr/>
        </p:nvSpPr>
        <p:spPr>
          <a:xfrm>
            <a:off x="1274322" y="48149"/>
            <a:ext cx="7661843"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Results : </a:t>
            </a:r>
            <a:r>
              <a:rPr lang="en-US" altLang="ko-KR" sz="3600" dirty="0">
                <a:solidFill>
                  <a:srgbClr val="1B3E56"/>
                </a:solidFill>
                <a:cs typeface="Times New Roman" panose="02020603050405020304" pitchFamily="18" charset="0"/>
              </a:rPr>
              <a:t>Iteration pattern</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31754668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F3413A-DB39-411F-8D33-3178A5CE0854}"/>
              </a:ext>
            </a:extLst>
          </p:cNvPr>
          <p:cNvSpPr txBox="1"/>
          <p:nvPr/>
        </p:nvSpPr>
        <p:spPr>
          <a:xfrm>
            <a:off x="784720" y="3310687"/>
            <a:ext cx="7661844" cy="271934"/>
          </a:xfrm>
          <a:prstGeom prst="rect">
            <a:avLst/>
          </a:prstGeom>
          <a:noFill/>
        </p:spPr>
        <p:txBody>
          <a:bodyPr wrap="square" rtlCol="0">
            <a:spAutoFit/>
          </a:bodyPr>
          <a:lstStyle/>
          <a:p>
            <a:r>
              <a:rPr lang="en-US" altLang="ko-KR" sz="1167" dirty="0">
                <a:latin typeface="Times New Roman" panose="02020603050405020304" pitchFamily="18" charset="0"/>
                <a:cs typeface="Times New Roman" panose="02020603050405020304" pitchFamily="18" charset="0"/>
              </a:rPr>
              <a:t>Figure 3. A flow chart representing the treatment pathways according to treatment lines in lung cancer patients</a:t>
            </a:r>
            <a:endParaRPr lang="ko-KR" altLang="en-US" sz="1167" dirty="0">
              <a:latin typeface="Times New Roman" panose="02020603050405020304" pitchFamily="18" charset="0"/>
              <a:cs typeface="Times New Roman" panose="02020603050405020304" pitchFamily="18" charset="0"/>
            </a:endParaRPr>
          </a:p>
        </p:txBody>
      </p:sp>
      <p:pic>
        <p:nvPicPr>
          <p:cNvPr id="2" name="그림 1">
            <a:extLst>
              <a:ext uri="{FF2B5EF4-FFF2-40B4-BE49-F238E27FC236}">
                <a16:creationId xmlns:a16="http://schemas.microsoft.com/office/drawing/2014/main" id="{84EB6F38-3309-40B6-AB94-CDA8F81E3758}"/>
              </a:ext>
            </a:extLst>
          </p:cNvPr>
          <p:cNvPicPr>
            <a:picLocks noChangeAspect="1"/>
          </p:cNvPicPr>
          <p:nvPr/>
        </p:nvPicPr>
        <p:blipFill>
          <a:blip r:embed="rId2"/>
          <a:stretch>
            <a:fillRect/>
          </a:stretch>
        </p:blipFill>
        <p:spPr>
          <a:xfrm>
            <a:off x="942473" y="1225052"/>
            <a:ext cx="7220953" cy="1946971"/>
          </a:xfrm>
          <a:prstGeom prst="rect">
            <a:avLst/>
          </a:prstGeom>
        </p:spPr>
      </p:pic>
      <p:sp>
        <p:nvSpPr>
          <p:cNvPr id="9" name="TextBox 8">
            <a:extLst>
              <a:ext uri="{FF2B5EF4-FFF2-40B4-BE49-F238E27FC236}">
                <a16:creationId xmlns:a16="http://schemas.microsoft.com/office/drawing/2014/main" id="{48D0A162-4D4E-46D1-948F-FD2ECD09FEC1}"/>
              </a:ext>
            </a:extLst>
          </p:cNvPr>
          <p:cNvSpPr txBox="1"/>
          <p:nvPr/>
        </p:nvSpPr>
        <p:spPr>
          <a:xfrm>
            <a:off x="1061613" y="3721285"/>
            <a:ext cx="7108058" cy="1118511"/>
          </a:xfrm>
          <a:prstGeom prst="rect">
            <a:avLst/>
          </a:prstGeom>
          <a:noFill/>
        </p:spPr>
        <p:txBody>
          <a:bodyPr wrap="square" rtlCol="0">
            <a:spAutoFit/>
          </a:bodyPr>
          <a:lstStyle/>
          <a:p>
            <a:r>
              <a:rPr lang="en-US" altLang="ko-KR" sz="1667" dirty="0">
                <a:solidFill>
                  <a:srgbClr val="20425A"/>
                </a:solidFill>
              </a:rPr>
              <a:t>A flow chart shows </a:t>
            </a:r>
            <a:r>
              <a:rPr lang="en-US" altLang="ko-KR" sz="1667" b="1" dirty="0">
                <a:solidFill>
                  <a:srgbClr val="20425A"/>
                </a:solidFill>
              </a:rPr>
              <a:t>the number of patients in each treatment by treatment line</a:t>
            </a:r>
            <a:r>
              <a:rPr lang="en-US" altLang="ko-KR" sz="1667" dirty="0">
                <a:solidFill>
                  <a:srgbClr val="20425A"/>
                </a:solidFill>
              </a:rPr>
              <a:t>. The chart represents </a:t>
            </a:r>
            <a:r>
              <a:rPr lang="en-US" altLang="ko-KR" sz="1667" b="1" dirty="0">
                <a:solidFill>
                  <a:srgbClr val="20425A"/>
                </a:solidFill>
              </a:rPr>
              <a:t>patterns of the treatment change</a:t>
            </a:r>
            <a:r>
              <a:rPr lang="en-US" altLang="ko-KR" sz="1667" dirty="0">
                <a:solidFill>
                  <a:srgbClr val="20425A"/>
                </a:solidFill>
              </a:rPr>
              <a:t> in patients including surgery records. Most people who have had lung surgery receive ‘Carboplatin and Paclitaxel’ as an adjuvant chemotherapy.</a:t>
            </a:r>
            <a:endParaRPr lang="ko-KR" altLang="en-US" sz="1667" dirty="0">
              <a:solidFill>
                <a:srgbClr val="20425A"/>
              </a:solidFill>
            </a:endParaRPr>
          </a:p>
        </p:txBody>
      </p:sp>
      <p:sp>
        <p:nvSpPr>
          <p:cNvPr id="11" name="TextBox 10">
            <a:extLst>
              <a:ext uri="{FF2B5EF4-FFF2-40B4-BE49-F238E27FC236}">
                <a16:creationId xmlns:a16="http://schemas.microsoft.com/office/drawing/2014/main" id="{AD34FE92-822E-472F-91B6-5ADDB4060563}"/>
              </a:ext>
            </a:extLst>
          </p:cNvPr>
          <p:cNvSpPr txBox="1"/>
          <p:nvPr/>
        </p:nvSpPr>
        <p:spPr>
          <a:xfrm>
            <a:off x="1235412" y="48149"/>
            <a:ext cx="7661843"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Results : </a:t>
            </a:r>
            <a:r>
              <a:rPr lang="en-US" altLang="ko-KR" sz="3600" dirty="0">
                <a:solidFill>
                  <a:srgbClr val="1B3E56"/>
                </a:solidFill>
                <a:cs typeface="Times New Roman" panose="02020603050405020304" pitchFamily="18" charset="0"/>
              </a:rPr>
              <a:t>Treatment pathway</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1158983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0C6FA8DE-26D8-433F-89F9-22112B4A4A94}"/>
              </a:ext>
            </a:extLst>
          </p:cNvPr>
          <p:cNvPicPr>
            <a:picLocks noChangeAspect="1"/>
          </p:cNvPicPr>
          <p:nvPr/>
        </p:nvPicPr>
        <p:blipFill>
          <a:blip r:embed="rId2"/>
          <a:stretch>
            <a:fillRect/>
          </a:stretch>
        </p:blipFill>
        <p:spPr>
          <a:xfrm>
            <a:off x="883920" y="1294821"/>
            <a:ext cx="7413477" cy="1907523"/>
          </a:xfrm>
          <a:prstGeom prst="rect">
            <a:avLst/>
          </a:prstGeom>
        </p:spPr>
      </p:pic>
      <p:pic>
        <p:nvPicPr>
          <p:cNvPr id="7" name="그림 6">
            <a:extLst>
              <a:ext uri="{FF2B5EF4-FFF2-40B4-BE49-F238E27FC236}">
                <a16:creationId xmlns:a16="http://schemas.microsoft.com/office/drawing/2014/main" id="{D3E580D3-D58D-448F-8FAF-4245BD378296}"/>
              </a:ext>
            </a:extLst>
          </p:cNvPr>
          <p:cNvPicPr>
            <a:picLocks noChangeAspect="1"/>
          </p:cNvPicPr>
          <p:nvPr/>
        </p:nvPicPr>
        <p:blipFill>
          <a:blip r:embed="rId3"/>
          <a:stretch>
            <a:fillRect/>
          </a:stretch>
        </p:blipFill>
        <p:spPr>
          <a:xfrm>
            <a:off x="7089819" y="1260048"/>
            <a:ext cx="1085658" cy="1382359"/>
          </a:xfrm>
          <a:prstGeom prst="rect">
            <a:avLst/>
          </a:prstGeom>
        </p:spPr>
      </p:pic>
      <p:sp>
        <p:nvSpPr>
          <p:cNvPr id="2" name="TextBox 1">
            <a:extLst>
              <a:ext uri="{FF2B5EF4-FFF2-40B4-BE49-F238E27FC236}">
                <a16:creationId xmlns:a16="http://schemas.microsoft.com/office/drawing/2014/main" id="{B21D19B3-8F7E-469B-91DE-25ED3095A481}"/>
              </a:ext>
            </a:extLst>
          </p:cNvPr>
          <p:cNvSpPr txBox="1"/>
          <p:nvPr/>
        </p:nvSpPr>
        <p:spPr>
          <a:xfrm>
            <a:off x="784720" y="3398234"/>
            <a:ext cx="7661844" cy="451534"/>
          </a:xfrm>
          <a:prstGeom prst="rect">
            <a:avLst/>
          </a:prstGeom>
          <a:noFill/>
        </p:spPr>
        <p:txBody>
          <a:bodyPr wrap="square" rtlCol="0">
            <a:spAutoFit/>
          </a:bodyPr>
          <a:lstStyle/>
          <a:p>
            <a:r>
              <a:rPr lang="en-US" altLang="ko-KR" sz="1167" dirty="0">
                <a:latin typeface="Times New Roman" panose="02020603050405020304" pitchFamily="18" charset="0"/>
                <a:cs typeface="Times New Roman" panose="02020603050405020304" pitchFamily="18" charset="0"/>
              </a:rPr>
              <a:t>Figure 4. The proportion of the number of patients with neutropenia onset in each chemotherapy by treatment cycle in breast cancer</a:t>
            </a:r>
            <a:endParaRPr lang="ko-KR" altLang="en-US" sz="1167"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D12DD7A-E054-462F-BA0B-2F4A525E3997}"/>
              </a:ext>
            </a:extLst>
          </p:cNvPr>
          <p:cNvSpPr txBox="1"/>
          <p:nvPr/>
        </p:nvSpPr>
        <p:spPr>
          <a:xfrm>
            <a:off x="1080099" y="3986717"/>
            <a:ext cx="7108058" cy="1118511"/>
          </a:xfrm>
          <a:prstGeom prst="rect">
            <a:avLst/>
          </a:prstGeom>
          <a:noFill/>
        </p:spPr>
        <p:txBody>
          <a:bodyPr wrap="square" rtlCol="0">
            <a:spAutoFit/>
          </a:bodyPr>
          <a:lstStyle/>
          <a:p>
            <a:r>
              <a:rPr lang="en-US" altLang="ko-KR" sz="1667" dirty="0">
                <a:solidFill>
                  <a:srgbClr val="20425A"/>
                </a:solidFill>
              </a:rPr>
              <a:t>Histogram showing how many cycles of chemotherapy were taken until neutropenia occurred for each regimen. The light bars represent the total number of patients treated and the dark bars represent the number of patients with neutropenia.</a:t>
            </a:r>
          </a:p>
        </p:txBody>
      </p:sp>
      <p:sp>
        <p:nvSpPr>
          <p:cNvPr id="4" name="TextBox 3">
            <a:extLst>
              <a:ext uri="{FF2B5EF4-FFF2-40B4-BE49-F238E27FC236}">
                <a16:creationId xmlns:a16="http://schemas.microsoft.com/office/drawing/2014/main" id="{3602C3DE-AD02-4C01-932E-451AF93BC9C6}"/>
              </a:ext>
            </a:extLst>
          </p:cNvPr>
          <p:cNvSpPr txBox="1"/>
          <p:nvPr/>
        </p:nvSpPr>
        <p:spPr>
          <a:xfrm>
            <a:off x="1186773" y="48149"/>
            <a:ext cx="7661843" cy="646331"/>
          </a:xfrm>
          <a:prstGeom prst="rect">
            <a:avLst/>
          </a:prstGeom>
          <a:noFill/>
        </p:spPr>
        <p:txBody>
          <a:bodyPr wrap="square" rtlCol="0">
            <a:spAutoFit/>
          </a:bodyPr>
          <a:lstStyle/>
          <a:p>
            <a:r>
              <a:rPr lang="en-US" altLang="ko-KR" sz="3600" b="1" dirty="0">
                <a:solidFill>
                  <a:srgbClr val="1B3E56"/>
                </a:solidFill>
                <a:cs typeface="Times New Roman" panose="02020603050405020304" pitchFamily="18" charset="0"/>
              </a:rPr>
              <a:t>Results : </a:t>
            </a:r>
            <a:r>
              <a:rPr lang="en-US" altLang="ko-KR" sz="3600" dirty="0">
                <a:solidFill>
                  <a:srgbClr val="1B3E56"/>
                </a:solidFill>
                <a:cs typeface="Times New Roman" panose="02020603050405020304" pitchFamily="18" charset="0"/>
              </a:rPr>
              <a:t>Neutropenia Onset Timing</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37177479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0BE448-1B50-498E-9134-9091796A270C}"/>
              </a:ext>
            </a:extLst>
          </p:cNvPr>
          <p:cNvSpPr txBox="1"/>
          <p:nvPr/>
        </p:nvSpPr>
        <p:spPr>
          <a:xfrm>
            <a:off x="1593507" y="4163862"/>
            <a:ext cx="7661844" cy="271934"/>
          </a:xfrm>
          <a:prstGeom prst="rect">
            <a:avLst/>
          </a:prstGeom>
          <a:noFill/>
        </p:spPr>
        <p:txBody>
          <a:bodyPr wrap="square" rtlCol="0">
            <a:spAutoFit/>
          </a:bodyPr>
          <a:lstStyle/>
          <a:p>
            <a:r>
              <a:rPr lang="en-US" altLang="ko-KR" sz="1167" dirty="0">
                <a:latin typeface="Times New Roman" panose="02020603050405020304" pitchFamily="18" charset="0"/>
                <a:cs typeface="Times New Roman" panose="02020603050405020304" pitchFamily="18" charset="0"/>
              </a:rPr>
              <a:t>Figure 5. Time distribution of neutropenia onset after first chemotherapy in breast cancer</a:t>
            </a:r>
            <a:endParaRPr lang="ko-KR" altLang="en-US" sz="1167" dirty="0">
              <a:latin typeface="Times New Roman" panose="02020603050405020304" pitchFamily="18" charset="0"/>
              <a:cs typeface="Times New Roman" panose="02020603050405020304" pitchFamily="18" charset="0"/>
            </a:endParaRPr>
          </a:p>
        </p:txBody>
      </p:sp>
      <p:pic>
        <p:nvPicPr>
          <p:cNvPr id="2" name="그림 1">
            <a:extLst>
              <a:ext uri="{FF2B5EF4-FFF2-40B4-BE49-F238E27FC236}">
                <a16:creationId xmlns:a16="http://schemas.microsoft.com/office/drawing/2014/main" id="{4BC2333F-2878-4F95-BD12-3C120EDFACBC}"/>
              </a:ext>
            </a:extLst>
          </p:cNvPr>
          <p:cNvPicPr>
            <a:picLocks noChangeAspect="1"/>
          </p:cNvPicPr>
          <p:nvPr/>
        </p:nvPicPr>
        <p:blipFill>
          <a:blip r:embed="rId2"/>
          <a:stretch>
            <a:fillRect/>
          </a:stretch>
        </p:blipFill>
        <p:spPr>
          <a:xfrm>
            <a:off x="2438480" y="940384"/>
            <a:ext cx="4694823" cy="3223478"/>
          </a:xfrm>
          <a:prstGeom prst="rect">
            <a:avLst/>
          </a:prstGeom>
        </p:spPr>
      </p:pic>
      <p:cxnSp>
        <p:nvCxnSpPr>
          <p:cNvPr id="4" name="직선 연결선 3">
            <a:extLst>
              <a:ext uri="{FF2B5EF4-FFF2-40B4-BE49-F238E27FC236}">
                <a16:creationId xmlns:a16="http://schemas.microsoft.com/office/drawing/2014/main" id="{BC5FCFA3-D7B1-487B-A1A8-627929AA369C}"/>
              </a:ext>
            </a:extLst>
          </p:cNvPr>
          <p:cNvCxnSpPr/>
          <p:nvPr/>
        </p:nvCxnSpPr>
        <p:spPr>
          <a:xfrm>
            <a:off x="4164261" y="1042735"/>
            <a:ext cx="0" cy="2894263"/>
          </a:xfrm>
          <a:prstGeom prst="line">
            <a:avLst/>
          </a:prstGeom>
          <a:ln>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06C636-8810-4433-852C-850B0492E029}"/>
              </a:ext>
            </a:extLst>
          </p:cNvPr>
          <p:cNvSpPr txBox="1"/>
          <p:nvPr/>
        </p:nvSpPr>
        <p:spPr>
          <a:xfrm>
            <a:off x="4023894" y="801063"/>
            <a:ext cx="421104" cy="271934"/>
          </a:xfrm>
          <a:prstGeom prst="rect">
            <a:avLst/>
          </a:prstGeom>
          <a:noFill/>
        </p:spPr>
        <p:txBody>
          <a:bodyPr wrap="square" rtlCol="0">
            <a:spAutoFit/>
          </a:bodyPr>
          <a:lstStyle/>
          <a:p>
            <a:r>
              <a:rPr lang="en-US" altLang="ko-KR" sz="1167" dirty="0">
                <a:solidFill>
                  <a:srgbClr val="7030A0"/>
                </a:solidFill>
                <a:latin typeface="Times New Roman" panose="02020603050405020304" pitchFamily="18" charset="0"/>
                <a:cs typeface="Times New Roman" panose="02020603050405020304" pitchFamily="18" charset="0"/>
              </a:rPr>
              <a:t>d7</a:t>
            </a:r>
            <a:endParaRPr lang="ko-KR" altLang="en-US" sz="1167" dirty="0">
              <a:solidFill>
                <a:srgbClr val="7030A0"/>
              </a:solidFill>
              <a:latin typeface="Times New Roman" panose="02020603050405020304" pitchFamily="18" charset="0"/>
              <a:cs typeface="Times New Roman" panose="02020603050405020304" pitchFamily="18" charset="0"/>
            </a:endParaRPr>
          </a:p>
        </p:txBody>
      </p:sp>
      <p:cxnSp>
        <p:nvCxnSpPr>
          <p:cNvPr id="10" name="직선 연결선 9">
            <a:extLst>
              <a:ext uri="{FF2B5EF4-FFF2-40B4-BE49-F238E27FC236}">
                <a16:creationId xmlns:a16="http://schemas.microsoft.com/office/drawing/2014/main" id="{8D3BA7F3-5A22-4CAD-9025-EC1E05D0B969}"/>
              </a:ext>
            </a:extLst>
          </p:cNvPr>
          <p:cNvCxnSpPr/>
          <p:nvPr/>
        </p:nvCxnSpPr>
        <p:spPr>
          <a:xfrm>
            <a:off x="4444998" y="1042735"/>
            <a:ext cx="0" cy="2894263"/>
          </a:xfrm>
          <a:prstGeom prst="line">
            <a:avLst/>
          </a:prstGeom>
          <a:ln>
            <a:solidFill>
              <a:srgbClr val="3B528B"/>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1A5E9CF-DD7F-420D-98BB-E1B0F1821947}"/>
              </a:ext>
            </a:extLst>
          </p:cNvPr>
          <p:cNvSpPr txBox="1"/>
          <p:nvPr/>
        </p:nvSpPr>
        <p:spPr>
          <a:xfrm>
            <a:off x="4304630" y="801063"/>
            <a:ext cx="421104" cy="271934"/>
          </a:xfrm>
          <a:prstGeom prst="rect">
            <a:avLst/>
          </a:prstGeom>
          <a:noFill/>
        </p:spPr>
        <p:txBody>
          <a:bodyPr wrap="square" rtlCol="0">
            <a:spAutoFit/>
          </a:bodyPr>
          <a:lstStyle/>
          <a:p>
            <a:r>
              <a:rPr lang="en-US" altLang="ko-KR" sz="1167" dirty="0">
                <a:solidFill>
                  <a:srgbClr val="3B528B"/>
                </a:solidFill>
                <a:latin typeface="Times New Roman" panose="02020603050405020304" pitchFamily="18" charset="0"/>
                <a:cs typeface="Times New Roman" panose="02020603050405020304" pitchFamily="18" charset="0"/>
              </a:rPr>
              <a:t>d14</a:t>
            </a:r>
            <a:endParaRPr lang="ko-KR" altLang="en-US" sz="1167" dirty="0">
              <a:solidFill>
                <a:srgbClr val="3B528B"/>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E13B864-AE1C-48D7-8E22-8C9EFA39BA0C}"/>
              </a:ext>
            </a:extLst>
          </p:cNvPr>
          <p:cNvSpPr txBox="1"/>
          <p:nvPr/>
        </p:nvSpPr>
        <p:spPr>
          <a:xfrm>
            <a:off x="1080099" y="4456459"/>
            <a:ext cx="7108058" cy="861967"/>
          </a:xfrm>
          <a:prstGeom prst="rect">
            <a:avLst/>
          </a:prstGeom>
          <a:noFill/>
        </p:spPr>
        <p:txBody>
          <a:bodyPr wrap="square" rtlCol="0">
            <a:spAutoFit/>
          </a:bodyPr>
          <a:lstStyle/>
          <a:p>
            <a:r>
              <a:rPr lang="en-US" altLang="ko-KR" sz="1667" dirty="0">
                <a:solidFill>
                  <a:srgbClr val="20425A"/>
                </a:solidFill>
              </a:rPr>
              <a:t>Figure 5 shows, by date, the time that neutropenia develops after each first treatment for chemotherapy. In most breast cancer chemotherapies, neutropenia occurs in d7. </a:t>
            </a:r>
          </a:p>
        </p:txBody>
      </p:sp>
      <p:sp>
        <p:nvSpPr>
          <p:cNvPr id="6" name="TextBox 5">
            <a:extLst>
              <a:ext uri="{FF2B5EF4-FFF2-40B4-BE49-F238E27FC236}">
                <a16:creationId xmlns:a16="http://schemas.microsoft.com/office/drawing/2014/main" id="{4B8B83F5-DBBF-4DB4-A63F-D78B3DA6A0AB}"/>
              </a:ext>
            </a:extLst>
          </p:cNvPr>
          <p:cNvSpPr txBox="1"/>
          <p:nvPr/>
        </p:nvSpPr>
        <p:spPr>
          <a:xfrm>
            <a:off x="1196501" y="48149"/>
            <a:ext cx="7661819" cy="646331"/>
          </a:xfrm>
          <a:prstGeom prst="rect">
            <a:avLst/>
          </a:prstGeom>
          <a:noFill/>
        </p:spPr>
        <p:txBody>
          <a:bodyPr wrap="square" rtlCol="0">
            <a:spAutoFit/>
          </a:bodyPr>
          <a:lstStyle/>
          <a:p>
            <a:r>
              <a:rPr lang="en-US" altLang="ko-KR" sz="3600" b="1" dirty="0">
                <a:solidFill>
                  <a:srgbClr val="1B3E56"/>
                </a:solidFill>
                <a:cs typeface="Times New Roman" panose="02020603050405020304" pitchFamily="18" charset="0"/>
              </a:rPr>
              <a:t>Results : </a:t>
            </a:r>
            <a:r>
              <a:rPr lang="en-US" altLang="ko-KR" sz="3600" dirty="0">
                <a:solidFill>
                  <a:srgbClr val="1B3E56"/>
                </a:solidFill>
                <a:cs typeface="Times New Roman" panose="02020603050405020304" pitchFamily="18" charset="0"/>
              </a:rPr>
              <a:t>Neutropenia Onset Timing</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3330806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2106-7904-412A-BC75-829ECAF56F48}"/>
              </a:ext>
            </a:extLst>
          </p:cNvPr>
          <p:cNvSpPr>
            <a:spLocks noGrp="1"/>
          </p:cNvSpPr>
          <p:nvPr>
            <p:ph type="title"/>
          </p:nvPr>
        </p:nvSpPr>
        <p:spPr/>
        <p:txBody>
          <a:bodyPr>
            <a:normAutofit fontScale="90000"/>
          </a:bodyPr>
          <a:lstStyle/>
          <a:p>
            <a:r>
              <a:rPr lang="en-US" dirty="0"/>
              <a:t>Generating Reliable Evidence</a:t>
            </a:r>
          </a:p>
        </p:txBody>
      </p:sp>
      <p:pic>
        <p:nvPicPr>
          <p:cNvPr id="4" name="Content Placeholder 3">
            <a:extLst>
              <a:ext uri="{FF2B5EF4-FFF2-40B4-BE49-F238E27FC236}">
                <a16:creationId xmlns:a16="http://schemas.microsoft.com/office/drawing/2014/main" id="{F50E2161-927A-4733-83EE-9E03F8C77446}"/>
              </a:ext>
            </a:extLst>
          </p:cNvPr>
          <p:cNvPicPr>
            <a:picLocks noGrp="1" noChangeAspect="1"/>
          </p:cNvPicPr>
          <p:nvPr>
            <p:ph idx="1"/>
          </p:nvPr>
        </p:nvPicPr>
        <p:blipFill>
          <a:blip r:embed="rId2"/>
          <a:stretch>
            <a:fillRect/>
          </a:stretch>
        </p:blipFill>
        <p:spPr>
          <a:xfrm>
            <a:off x="595415" y="1016000"/>
            <a:ext cx="7953170" cy="4089400"/>
          </a:xfrm>
          <a:prstGeom prst="rect">
            <a:avLst/>
          </a:prstGeom>
        </p:spPr>
      </p:pic>
    </p:spTree>
    <p:extLst>
      <p:ext uri="{BB962C8B-B14F-4D97-AF65-F5344CB8AC3E}">
        <p14:creationId xmlns:p14="http://schemas.microsoft.com/office/powerpoint/2010/main" val="36404185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D2D3148D-3A79-4B65-B378-8FAFA4F9496A}"/>
              </a:ext>
            </a:extLst>
          </p:cNvPr>
          <p:cNvPicPr>
            <a:picLocks noChangeAspect="1"/>
          </p:cNvPicPr>
          <p:nvPr/>
        </p:nvPicPr>
        <p:blipFill>
          <a:blip r:embed="rId2"/>
          <a:stretch>
            <a:fillRect/>
          </a:stretch>
        </p:blipFill>
        <p:spPr>
          <a:xfrm>
            <a:off x="1385247" y="1030376"/>
            <a:ext cx="6276986" cy="3509465"/>
          </a:xfrm>
          <a:prstGeom prst="rect">
            <a:avLst/>
          </a:prstGeom>
        </p:spPr>
      </p:pic>
      <p:sp>
        <p:nvSpPr>
          <p:cNvPr id="5" name="TextBox 4">
            <a:extLst>
              <a:ext uri="{FF2B5EF4-FFF2-40B4-BE49-F238E27FC236}">
                <a16:creationId xmlns:a16="http://schemas.microsoft.com/office/drawing/2014/main" id="{D514A5C2-193D-48B8-A5EE-6F094E140D3F}"/>
              </a:ext>
            </a:extLst>
          </p:cNvPr>
          <p:cNvSpPr txBox="1"/>
          <p:nvPr/>
        </p:nvSpPr>
        <p:spPr>
          <a:xfrm>
            <a:off x="1080099" y="4574809"/>
            <a:ext cx="7108058" cy="605422"/>
          </a:xfrm>
          <a:prstGeom prst="rect">
            <a:avLst/>
          </a:prstGeom>
          <a:noFill/>
        </p:spPr>
        <p:txBody>
          <a:bodyPr wrap="square" rtlCol="0">
            <a:spAutoFit/>
          </a:bodyPr>
          <a:lstStyle/>
          <a:p>
            <a:pPr>
              <a:spcAft>
                <a:spcPts val="500"/>
              </a:spcAft>
            </a:pPr>
            <a:r>
              <a:rPr lang="en-US" altLang="ko-KR" sz="1667" dirty="0">
                <a:solidFill>
                  <a:srgbClr val="20425A"/>
                </a:solidFill>
              </a:rPr>
              <a:t>All visualization results are interactive figures that can be viewed in </a:t>
            </a:r>
            <a:r>
              <a:rPr lang="en-US" altLang="ko-KR" sz="1667" b="1" dirty="0">
                <a:solidFill>
                  <a:srgbClr val="20425A"/>
                </a:solidFill>
              </a:rPr>
              <a:t>a single html</a:t>
            </a:r>
            <a:r>
              <a:rPr lang="en-US" altLang="ko-KR" sz="1667" dirty="0">
                <a:solidFill>
                  <a:srgbClr val="20425A"/>
                </a:solidFill>
              </a:rPr>
              <a:t> file.</a:t>
            </a:r>
            <a:endParaRPr lang="ko-KR" altLang="en-US" sz="1667" dirty="0">
              <a:solidFill>
                <a:srgbClr val="20425A"/>
              </a:solidFill>
            </a:endParaRPr>
          </a:p>
        </p:txBody>
      </p:sp>
      <p:sp>
        <p:nvSpPr>
          <p:cNvPr id="6" name="TextBox 5">
            <a:extLst>
              <a:ext uri="{FF2B5EF4-FFF2-40B4-BE49-F238E27FC236}">
                <a16:creationId xmlns:a16="http://schemas.microsoft.com/office/drawing/2014/main" id="{18AA4BC1-CEDC-4BFC-82A4-2C145484B97F}"/>
              </a:ext>
            </a:extLst>
          </p:cNvPr>
          <p:cNvSpPr txBox="1"/>
          <p:nvPr/>
        </p:nvSpPr>
        <p:spPr>
          <a:xfrm>
            <a:off x="1273941" y="48149"/>
            <a:ext cx="7607411"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Results : </a:t>
            </a:r>
            <a:r>
              <a:rPr lang="en-US" altLang="ko-KR" sz="3600" dirty="0">
                <a:solidFill>
                  <a:srgbClr val="1B3E56"/>
                </a:solidFill>
                <a:cs typeface="Times New Roman" panose="02020603050405020304" pitchFamily="18" charset="0"/>
              </a:rPr>
              <a:t>Documentation</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23088690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67127" y="1520614"/>
            <a:ext cx="5814873" cy="3313664"/>
          </a:xfrm>
          <a:prstGeom prst="rect">
            <a:avLst/>
          </a:prstGeom>
          <a:noFill/>
        </p:spPr>
        <p:txBody>
          <a:bodyPr wrap="square" rtlCol="0">
            <a:spAutoFit/>
          </a:bodyPr>
          <a:lstStyle/>
          <a:p>
            <a:pPr algn="ctr"/>
            <a:r>
              <a:rPr lang="en-US" altLang="ko-KR" sz="3600" b="1" dirty="0">
                <a:solidFill>
                  <a:srgbClr val="20425A"/>
                </a:solidFill>
                <a:cs typeface="Arial" panose="020B0604020202020204" pitchFamily="34" charset="0"/>
              </a:rPr>
              <a:t>Cancer Information Retrieval of CDM Using Text Mining Application</a:t>
            </a:r>
          </a:p>
          <a:p>
            <a:pPr algn="ctr"/>
            <a:endParaRPr lang="en-US" altLang="ko-KR" sz="3000" b="1" dirty="0">
              <a:solidFill>
                <a:srgbClr val="20425A"/>
              </a:solidFill>
              <a:cs typeface="Arial" panose="020B0604020202020204" pitchFamily="34" charset="0"/>
            </a:endParaRPr>
          </a:p>
          <a:p>
            <a:pPr lvl="0" algn="ctr"/>
            <a:r>
              <a:rPr lang="en-US" altLang="ko-KR" dirty="0" err="1">
                <a:solidFill>
                  <a:srgbClr val="20425A"/>
                </a:solidFill>
                <a:cs typeface="Arial" panose="020B0604020202020204" pitchFamily="34" charset="0"/>
              </a:rPr>
              <a:t>Jimyung</a:t>
            </a:r>
            <a:r>
              <a:rPr lang="en-US" altLang="ko-KR" dirty="0">
                <a:solidFill>
                  <a:srgbClr val="20425A"/>
                </a:solidFill>
                <a:cs typeface="Arial" panose="020B0604020202020204" pitchFamily="34" charset="0"/>
              </a:rPr>
              <a:t> Park, Seng Chan You MD, MS,  </a:t>
            </a:r>
            <a:br>
              <a:rPr lang="en-US" altLang="ko-KR" dirty="0">
                <a:solidFill>
                  <a:srgbClr val="20425A"/>
                </a:solidFill>
                <a:cs typeface="Arial" panose="020B0604020202020204" pitchFamily="34" charset="0"/>
              </a:rPr>
            </a:br>
            <a:r>
              <a:rPr lang="en-US" altLang="ko-KR" dirty="0">
                <a:solidFill>
                  <a:srgbClr val="20425A"/>
                </a:solidFill>
                <a:cs typeface="Arial" panose="020B0604020202020204" pitchFamily="34" charset="0"/>
              </a:rPr>
              <a:t>Rae </a:t>
            </a:r>
            <a:r>
              <a:rPr lang="en-US" altLang="ko-KR" dirty="0" err="1">
                <a:solidFill>
                  <a:srgbClr val="20425A"/>
                </a:solidFill>
                <a:cs typeface="Arial" panose="020B0604020202020204" pitchFamily="34" charset="0"/>
              </a:rPr>
              <a:t>Woong</a:t>
            </a:r>
            <a:r>
              <a:rPr lang="en-US" altLang="ko-KR" dirty="0">
                <a:solidFill>
                  <a:srgbClr val="20425A"/>
                </a:solidFill>
                <a:cs typeface="Arial" panose="020B0604020202020204" pitchFamily="34" charset="0"/>
              </a:rPr>
              <a:t> Park MD, PhD</a:t>
            </a:r>
          </a:p>
          <a:p>
            <a:pPr algn="ctr"/>
            <a:endParaRPr lang="en-US" altLang="ko-KR" sz="2333" dirty="0">
              <a:solidFill>
                <a:srgbClr val="20425A"/>
              </a:solidFill>
              <a:latin typeface="+mj-lt"/>
            </a:endParaRPr>
          </a:p>
        </p:txBody>
      </p:sp>
    </p:spTree>
    <p:extLst>
      <p:ext uri="{BB962C8B-B14F-4D97-AF65-F5344CB8AC3E}">
        <p14:creationId xmlns:p14="http://schemas.microsoft.com/office/powerpoint/2010/main" val="12058530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EA0A5E-1DCC-476C-A397-CA8C96A9A171}"/>
              </a:ext>
            </a:extLst>
          </p:cNvPr>
          <p:cNvSpPr txBox="1"/>
          <p:nvPr/>
        </p:nvSpPr>
        <p:spPr>
          <a:xfrm>
            <a:off x="927292" y="905567"/>
            <a:ext cx="7393022" cy="605422"/>
          </a:xfrm>
          <a:prstGeom prst="rect">
            <a:avLst/>
          </a:prstGeom>
          <a:noFill/>
        </p:spPr>
        <p:txBody>
          <a:bodyPr wrap="square" rtlCol="0">
            <a:spAutoFit/>
          </a:bodyPr>
          <a:lstStyle/>
          <a:p>
            <a:pPr marL="285739" indent="-285739">
              <a:spcAft>
                <a:spcPts val="500"/>
              </a:spcAft>
              <a:buFontTx/>
              <a:buChar char="-"/>
            </a:pPr>
            <a:r>
              <a:rPr lang="en-US" altLang="ko-KR" sz="1667" b="1" dirty="0">
                <a:solidFill>
                  <a:srgbClr val="20425A"/>
                </a:solidFill>
              </a:rPr>
              <a:t>Text mining </a:t>
            </a:r>
            <a:r>
              <a:rPr lang="en-US" altLang="ko-KR" sz="1667" dirty="0">
                <a:solidFill>
                  <a:srgbClr val="20425A"/>
                </a:solidFill>
              </a:rPr>
              <a:t>pipeline and application for constructing </a:t>
            </a:r>
            <a:r>
              <a:rPr lang="en-US" altLang="ko-KR" sz="1667" b="1" dirty="0">
                <a:solidFill>
                  <a:srgbClr val="20425A"/>
                </a:solidFill>
              </a:rPr>
              <a:t>clinical text data lakes</a:t>
            </a:r>
          </a:p>
        </p:txBody>
      </p:sp>
      <p:sp>
        <p:nvSpPr>
          <p:cNvPr id="2" name="TextBox 1">
            <a:extLst>
              <a:ext uri="{FF2B5EF4-FFF2-40B4-BE49-F238E27FC236}">
                <a16:creationId xmlns:a16="http://schemas.microsoft.com/office/drawing/2014/main" id="{23C87D8B-D218-45B7-9D21-ECE66F321188}"/>
              </a:ext>
            </a:extLst>
          </p:cNvPr>
          <p:cNvSpPr txBox="1"/>
          <p:nvPr/>
        </p:nvSpPr>
        <p:spPr>
          <a:xfrm>
            <a:off x="1284051" y="48149"/>
            <a:ext cx="7500025" cy="646331"/>
          </a:xfrm>
          <a:prstGeom prst="rect">
            <a:avLst/>
          </a:prstGeom>
          <a:noFill/>
        </p:spPr>
        <p:txBody>
          <a:bodyPr wrap="square" rtlCol="0">
            <a:spAutoFit/>
          </a:bodyPr>
          <a:lstStyle/>
          <a:p>
            <a:pPr algn="ctr"/>
            <a:r>
              <a:rPr lang="en-US" altLang="ko-KR" sz="3600" b="1" dirty="0" err="1">
                <a:solidFill>
                  <a:srgbClr val="1B3E56"/>
                </a:solidFill>
                <a:cs typeface="Times New Roman" panose="02020603050405020304" pitchFamily="18" charset="0"/>
              </a:rPr>
              <a:t>SOCRATex</a:t>
            </a:r>
            <a:endParaRPr lang="ko-KR" altLang="en-US" sz="3600" b="1" dirty="0">
              <a:solidFill>
                <a:srgbClr val="1B3E56"/>
              </a:solidFill>
              <a:cs typeface="Times New Roman" panose="02020603050405020304" pitchFamily="18" charset="0"/>
            </a:endParaRPr>
          </a:p>
        </p:txBody>
      </p:sp>
      <p:grpSp>
        <p:nvGrpSpPr>
          <p:cNvPr id="3" name="그룹 2">
            <a:extLst>
              <a:ext uri="{FF2B5EF4-FFF2-40B4-BE49-F238E27FC236}">
                <a16:creationId xmlns:a16="http://schemas.microsoft.com/office/drawing/2014/main" id="{76495156-8CF0-4CA4-B9D3-FFDCFCFA2407}"/>
              </a:ext>
            </a:extLst>
          </p:cNvPr>
          <p:cNvGrpSpPr/>
          <p:nvPr/>
        </p:nvGrpSpPr>
        <p:grpSpPr>
          <a:xfrm>
            <a:off x="1378984" y="1578379"/>
            <a:ext cx="6489638" cy="3625405"/>
            <a:chOff x="546308" y="2085466"/>
            <a:chExt cx="8192457" cy="4576677"/>
          </a:xfrm>
        </p:grpSpPr>
        <p:sp>
          <p:nvSpPr>
            <p:cNvPr id="96" name="직사각형 95">
              <a:extLst>
                <a:ext uri="{FF2B5EF4-FFF2-40B4-BE49-F238E27FC236}">
                  <a16:creationId xmlns:a16="http://schemas.microsoft.com/office/drawing/2014/main" id="{4C3E509A-747E-4AB5-9392-A9CD490C6D0D}"/>
                </a:ext>
              </a:extLst>
            </p:cNvPr>
            <p:cNvSpPr/>
            <p:nvPr/>
          </p:nvSpPr>
          <p:spPr>
            <a:xfrm>
              <a:off x="546308" y="2085466"/>
              <a:ext cx="2952746" cy="1474343"/>
            </a:xfrm>
            <a:prstGeom prst="rect">
              <a:avLst/>
            </a:prstGeom>
            <a:solidFill>
              <a:srgbClr val="BDD7EE"/>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97" name="직사각형 96">
              <a:extLst>
                <a:ext uri="{FF2B5EF4-FFF2-40B4-BE49-F238E27FC236}">
                  <a16:creationId xmlns:a16="http://schemas.microsoft.com/office/drawing/2014/main" id="{3A44CACD-4D9F-4D3E-851E-ED10A68A363D}"/>
                </a:ext>
              </a:extLst>
            </p:cNvPr>
            <p:cNvSpPr/>
            <p:nvPr/>
          </p:nvSpPr>
          <p:spPr>
            <a:xfrm>
              <a:off x="2507910" y="2168803"/>
              <a:ext cx="854094" cy="885785"/>
            </a:xfrm>
            <a:prstGeom prst="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8" name="직사각형 97">
              <a:extLst>
                <a:ext uri="{FF2B5EF4-FFF2-40B4-BE49-F238E27FC236}">
                  <a16:creationId xmlns:a16="http://schemas.microsoft.com/office/drawing/2014/main" id="{28D47335-DEBE-49EC-AA08-4BCDA6BE3806}"/>
                </a:ext>
              </a:extLst>
            </p:cNvPr>
            <p:cNvSpPr/>
            <p:nvPr/>
          </p:nvSpPr>
          <p:spPr>
            <a:xfrm>
              <a:off x="1570975" y="2168849"/>
              <a:ext cx="854094" cy="885785"/>
            </a:xfrm>
            <a:prstGeom prst="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9" name="직사각형 98">
              <a:extLst>
                <a:ext uri="{FF2B5EF4-FFF2-40B4-BE49-F238E27FC236}">
                  <a16:creationId xmlns:a16="http://schemas.microsoft.com/office/drawing/2014/main" id="{90A40239-B52D-4EDB-A753-F91C6CA6CBF6}"/>
                </a:ext>
              </a:extLst>
            </p:cNvPr>
            <p:cNvSpPr/>
            <p:nvPr/>
          </p:nvSpPr>
          <p:spPr>
            <a:xfrm>
              <a:off x="614810" y="2170894"/>
              <a:ext cx="854094" cy="885785"/>
            </a:xfrm>
            <a:prstGeom prst="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00" name="Picture 2" descr="disparate database iconì ëí ì´ë¯¸ì§ ê²ìê²°ê³¼">
              <a:extLst>
                <a:ext uri="{FF2B5EF4-FFF2-40B4-BE49-F238E27FC236}">
                  <a16:creationId xmlns:a16="http://schemas.microsoft.com/office/drawing/2014/main" id="{89C82C6B-C8BE-4D52-8127-963D200CDDAC}"/>
                </a:ext>
              </a:extLst>
            </p:cNvPr>
            <p:cNvPicPr>
              <a:picLocks noChangeAspect="1" noChangeArrowheads="1"/>
            </p:cNvPicPr>
            <p:nvPr/>
          </p:nvPicPr>
          <p:blipFill>
            <a:blip r:embed="rId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1943" y="2170894"/>
              <a:ext cx="716148" cy="73391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ê´ë ¨ ì´ë¯¸ì§">
              <a:extLst>
                <a:ext uri="{FF2B5EF4-FFF2-40B4-BE49-F238E27FC236}">
                  <a16:creationId xmlns:a16="http://schemas.microsoft.com/office/drawing/2014/main" id="{2FF142D5-E906-4715-A336-2A88D0CEC915}"/>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61451" y="2150643"/>
              <a:ext cx="738194" cy="77441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8" descr="ê´ë ¨ ì´ë¯¸ì§">
              <a:extLst>
                <a:ext uri="{FF2B5EF4-FFF2-40B4-BE49-F238E27FC236}">
                  <a16:creationId xmlns:a16="http://schemas.microsoft.com/office/drawing/2014/main" id="{BE65DF92-0F81-4034-B6A2-F3E462C31AD0}"/>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178" y="2085466"/>
              <a:ext cx="859725" cy="904765"/>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B898258E-7501-420A-B504-932FF5F94177}"/>
                </a:ext>
              </a:extLst>
            </p:cNvPr>
            <p:cNvSpPr txBox="1"/>
            <p:nvPr/>
          </p:nvSpPr>
          <p:spPr>
            <a:xfrm>
              <a:off x="555462" y="2834151"/>
              <a:ext cx="1056295" cy="244211"/>
            </a:xfrm>
            <a:prstGeom prst="rect">
              <a:avLst/>
            </a:prstGeom>
            <a:noFill/>
          </p:spPr>
          <p:txBody>
            <a:bodyPr wrap="square" rtlCol="0">
              <a:spAutoFit/>
            </a:bodyPr>
            <a:lstStyle/>
            <a:p>
              <a:r>
                <a:rPr lang="en-US" altLang="ko-KR" sz="657" b="1" dirty="0">
                  <a:latin typeface="Times New Roman" panose="02020603050405020304" pitchFamily="18" charset="0"/>
                  <a:cs typeface="Times New Roman" panose="02020603050405020304" pitchFamily="18" charset="0"/>
                </a:rPr>
                <a:t>A Medical Center</a:t>
              </a:r>
              <a:endParaRPr lang="ko-KR" altLang="en-US" sz="375" b="1" dirty="0">
                <a:latin typeface="Times New Roman" panose="02020603050405020304" pitchFamily="18" charset="0"/>
                <a:cs typeface="Times New Roman" panose="02020603050405020304" pitchFamily="18" charset="0"/>
              </a:endParaRPr>
            </a:p>
          </p:txBody>
        </p:sp>
        <p:sp>
          <p:nvSpPr>
            <p:cNvPr id="104" name="TextBox 103">
              <a:extLst>
                <a:ext uri="{FF2B5EF4-FFF2-40B4-BE49-F238E27FC236}">
                  <a16:creationId xmlns:a16="http://schemas.microsoft.com/office/drawing/2014/main" id="{C473E54C-D818-4A64-9F0A-0EF18E133538}"/>
                </a:ext>
              </a:extLst>
            </p:cNvPr>
            <p:cNvSpPr txBox="1"/>
            <p:nvPr/>
          </p:nvSpPr>
          <p:spPr>
            <a:xfrm>
              <a:off x="1508414" y="2834151"/>
              <a:ext cx="1056295" cy="244211"/>
            </a:xfrm>
            <a:prstGeom prst="rect">
              <a:avLst/>
            </a:prstGeom>
            <a:noFill/>
          </p:spPr>
          <p:txBody>
            <a:bodyPr wrap="square" rtlCol="0">
              <a:spAutoFit/>
            </a:bodyPr>
            <a:lstStyle/>
            <a:p>
              <a:r>
                <a:rPr lang="en-US" altLang="ko-KR" sz="657" b="1" dirty="0">
                  <a:latin typeface="Times New Roman" panose="02020603050405020304" pitchFamily="18" charset="0"/>
                  <a:cs typeface="Times New Roman" panose="02020603050405020304" pitchFamily="18" charset="0"/>
                </a:rPr>
                <a:t>B Medical Center</a:t>
              </a:r>
              <a:endParaRPr lang="ko-KR" altLang="en-US" sz="375" b="1" dirty="0">
                <a:latin typeface="Times New Roman" panose="02020603050405020304" pitchFamily="18" charset="0"/>
                <a:cs typeface="Times New Roman" panose="02020603050405020304" pitchFamily="18" charset="0"/>
              </a:endParaRPr>
            </a:p>
          </p:txBody>
        </p:sp>
        <p:sp>
          <p:nvSpPr>
            <p:cNvPr id="105" name="TextBox 104">
              <a:extLst>
                <a:ext uri="{FF2B5EF4-FFF2-40B4-BE49-F238E27FC236}">
                  <a16:creationId xmlns:a16="http://schemas.microsoft.com/office/drawing/2014/main" id="{2600CCB8-A6D7-4C83-B97C-27D8D1DB7757}"/>
                </a:ext>
              </a:extLst>
            </p:cNvPr>
            <p:cNvSpPr txBox="1"/>
            <p:nvPr/>
          </p:nvSpPr>
          <p:spPr>
            <a:xfrm>
              <a:off x="2442759" y="2834151"/>
              <a:ext cx="1056295" cy="244211"/>
            </a:xfrm>
            <a:prstGeom prst="rect">
              <a:avLst/>
            </a:prstGeom>
            <a:noFill/>
          </p:spPr>
          <p:txBody>
            <a:bodyPr wrap="square" rtlCol="0">
              <a:spAutoFit/>
            </a:bodyPr>
            <a:lstStyle/>
            <a:p>
              <a:r>
                <a:rPr lang="en-US" altLang="ko-KR" sz="657" b="1" dirty="0">
                  <a:latin typeface="Times New Roman" panose="02020603050405020304" pitchFamily="18" charset="0"/>
                  <a:cs typeface="Times New Roman" panose="02020603050405020304" pitchFamily="18" charset="0"/>
                </a:rPr>
                <a:t>C Medical Center</a:t>
              </a:r>
              <a:endParaRPr lang="ko-KR" altLang="en-US" sz="375" b="1" dirty="0">
                <a:latin typeface="Times New Roman" panose="02020603050405020304" pitchFamily="18" charset="0"/>
                <a:cs typeface="Times New Roman" panose="02020603050405020304" pitchFamily="18" charset="0"/>
              </a:endParaRPr>
            </a:p>
          </p:txBody>
        </p:sp>
        <p:sp>
          <p:nvSpPr>
            <p:cNvPr id="106" name="직사각형 105">
              <a:extLst>
                <a:ext uri="{FF2B5EF4-FFF2-40B4-BE49-F238E27FC236}">
                  <a16:creationId xmlns:a16="http://schemas.microsoft.com/office/drawing/2014/main" id="{07DDE9AE-C7CF-4A3F-BAC3-141BCE351233}"/>
                </a:ext>
              </a:extLst>
            </p:cNvPr>
            <p:cNvSpPr/>
            <p:nvPr/>
          </p:nvSpPr>
          <p:spPr>
            <a:xfrm>
              <a:off x="724630" y="3323591"/>
              <a:ext cx="2625664" cy="16339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657" b="1">
                  <a:latin typeface="Times New Roman" panose="02020603050405020304" pitchFamily="18" charset="0"/>
                  <a:cs typeface="Times New Roman" panose="02020603050405020304" pitchFamily="18" charset="0"/>
                </a:rPr>
                <a:t>OMOP - CDM</a:t>
              </a:r>
              <a:endParaRPr lang="ko-KR" altLang="en-US" sz="657" b="1">
                <a:latin typeface="Times New Roman" panose="02020603050405020304" pitchFamily="18" charset="0"/>
                <a:cs typeface="Times New Roman" panose="02020603050405020304" pitchFamily="18" charset="0"/>
              </a:endParaRPr>
            </a:p>
          </p:txBody>
        </p:sp>
        <p:cxnSp>
          <p:nvCxnSpPr>
            <p:cNvPr id="107" name="직선 화살표 연결선 106">
              <a:extLst>
                <a:ext uri="{FF2B5EF4-FFF2-40B4-BE49-F238E27FC236}">
                  <a16:creationId xmlns:a16="http://schemas.microsoft.com/office/drawing/2014/main" id="{997A808B-D2E6-49DB-9887-7869058A2F67}"/>
                </a:ext>
              </a:extLst>
            </p:cNvPr>
            <p:cNvCxnSpPr/>
            <p:nvPr/>
          </p:nvCxnSpPr>
          <p:spPr>
            <a:xfrm flipH="1">
              <a:off x="2930547" y="3063468"/>
              <a:ext cx="1" cy="19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직선 화살표 연결선 107">
              <a:extLst>
                <a:ext uri="{FF2B5EF4-FFF2-40B4-BE49-F238E27FC236}">
                  <a16:creationId xmlns:a16="http://schemas.microsoft.com/office/drawing/2014/main" id="{5E5656B4-7A23-4D38-BA48-E790E8847B02}"/>
                </a:ext>
              </a:extLst>
            </p:cNvPr>
            <p:cNvCxnSpPr/>
            <p:nvPr/>
          </p:nvCxnSpPr>
          <p:spPr>
            <a:xfrm flipH="1">
              <a:off x="2028743" y="3052025"/>
              <a:ext cx="1" cy="19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9" name="직선 화살표 연결선 108">
              <a:extLst>
                <a:ext uri="{FF2B5EF4-FFF2-40B4-BE49-F238E27FC236}">
                  <a16:creationId xmlns:a16="http://schemas.microsoft.com/office/drawing/2014/main" id="{F7B5F3EA-23A5-406E-BA55-1660E419DB67}"/>
                </a:ext>
              </a:extLst>
            </p:cNvPr>
            <p:cNvCxnSpPr/>
            <p:nvPr/>
          </p:nvCxnSpPr>
          <p:spPr>
            <a:xfrm flipH="1">
              <a:off x="1039040" y="3067265"/>
              <a:ext cx="1" cy="19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0" name="아래쪽 화살표 418">
              <a:extLst>
                <a:ext uri="{FF2B5EF4-FFF2-40B4-BE49-F238E27FC236}">
                  <a16:creationId xmlns:a16="http://schemas.microsoft.com/office/drawing/2014/main" id="{4C7D587A-0171-4152-9F5E-377C8CA28967}"/>
                </a:ext>
              </a:extLst>
            </p:cNvPr>
            <p:cNvSpPr/>
            <p:nvPr/>
          </p:nvSpPr>
          <p:spPr>
            <a:xfrm>
              <a:off x="1956163" y="3626257"/>
              <a:ext cx="162597" cy="279897"/>
            </a:xfrm>
            <a:prstGeom prst="downArrow">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11" name="TextBox 110">
              <a:extLst>
                <a:ext uri="{FF2B5EF4-FFF2-40B4-BE49-F238E27FC236}">
                  <a16:creationId xmlns:a16="http://schemas.microsoft.com/office/drawing/2014/main" id="{10624902-63DD-4772-A66D-635B931DED19}"/>
                </a:ext>
              </a:extLst>
            </p:cNvPr>
            <p:cNvSpPr txBox="1"/>
            <p:nvPr/>
          </p:nvSpPr>
          <p:spPr>
            <a:xfrm>
              <a:off x="2131328" y="3631747"/>
              <a:ext cx="880517" cy="371860"/>
            </a:xfrm>
            <a:prstGeom prst="rect">
              <a:avLst/>
            </a:prstGeom>
            <a:noFill/>
          </p:spPr>
          <p:txBody>
            <a:bodyPr wrap="square" rtlCol="0">
              <a:spAutoFit/>
            </a:bodyPr>
            <a:lstStyle/>
            <a:p>
              <a:r>
                <a:rPr lang="en-US" altLang="ko-KR" sz="657" b="1" dirty="0">
                  <a:latin typeface="Times New Roman" panose="02020603050405020304" pitchFamily="18" charset="0"/>
                  <a:cs typeface="Times New Roman" panose="02020603050405020304" pitchFamily="18" charset="0"/>
                </a:rPr>
                <a:t>Extract NOTE</a:t>
              </a:r>
              <a:endParaRPr lang="ko-KR" altLang="en-US" sz="375" b="1" dirty="0">
                <a:latin typeface="Times New Roman" panose="02020603050405020304" pitchFamily="18" charset="0"/>
                <a:cs typeface="Times New Roman" panose="02020603050405020304" pitchFamily="18" charset="0"/>
              </a:endParaRPr>
            </a:p>
          </p:txBody>
        </p:sp>
        <p:cxnSp>
          <p:nvCxnSpPr>
            <p:cNvPr id="112" name="직선 화살표 연결선 111">
              <a:extLst>
                <a:ext uri="{FF2B5EF4-FFF2-40B4-BE49-F238E27FC236}">
                  <a16:creationId xmlns:a16="http://schemas.microsoft.com/office/drawing/2014/main" id="{CE82FF07-B6BB-4F3F-9896-01411C894E9B}"/>
                </a:ext>
              </a:extLst>
            </p:cNvPr>
            <p:cNvCxnSpPr/>
            <p:nvPr/>
          </p:nvCxnSpPr>
          <p:spPr>
            <a:xfrm flipH="1">
              <a:off x="3519462" y="2770882"/>
              <a:ext cx="450942" cy="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13" name="직선 연결선 112">
              <a:extLst>
                <a:ext uri="{FF2B5EF4-FFF2-40B4-BE49-F238E27FC236}">
                  <a16:creationId xmlns:a16="http://schemas.microsoft.com/office/drawing/2014/main" id="{7BAC9379-EFB3-4F8F-9E09-A2F8C44DF4B5}"/>
                </a:ext>
              </a:extLst>
            </p:cNvPr>
            <p:cNvCxnSpPr/>
            <p:nvPr/>
          </p:nvCxnSpPr>
          <p:spPr>
            <a:xfrm>
              <a:off x="3970404" y="2770881"/>
              <a:ext cx="0" cy="580765"/>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14" name="직선 연결선 113">
              <a:extLst>
                <a:ext uri="{FF2B5EF4-FFF2-40B4-BE49-F238E27FC236}">
                  <a16:creationId xmlns:a16="http://schemas.microsoft.com/office/drawing/2014/main" id="{FE931C22-4206-4ABA-905F-43EA40612243}"/>
                </a:ext>
              </a:extLst>
            </p:cNvPr>
            <p:cNvCxnSpPr/>
            <p:nvPr/>
          </p:nvCxnSpPr>
          <p:spPr>
            <a:xfrm>
              <a:off x="3970404" y="3356875"/>
              <a:ext cx="1508501" cy="0"/>
            </a:xfrm>
            <a:prstGeom prst="line">
              <a:avLst/>
            </a:prstGeom>
            <a:ln>
              <a:prstDash val="dash"/>
            </a:ln>
          </p:spPr>
          <p:style>
            <a:lnRef idx="2">
              <a:schemeClr val="dk1"/>
            </a:lnRef>
            <a:fillRef idx="0">
              <a:schemeClr val="dk1"/>
            </a:fillRef>
            <a:effectRef idx="1">
              <a:schemeClr val="dk1"/>
            </a:effectRef>
            <a:fontRef idx="minor">
              <a:schemeClr val="tx1"/>
            </a:fontRef>
          </p:style>
        </p:cxnSp>
        <p:grpSp>
          <p:nvGrpSpPr>
            <p:cNvPr id="115" name="그룹 114">
              <a:extLst>
                <a:ext uri="{FF2B5EF4-FFF2-40B4-BE49-F238E27FC236}">
                  <a16:creationId xmlns:a16="http://schemas.microsoft.com/office/drawing/2014/main" id="{E2C4FCA3-45A2-4B9C-B7B2-A83785277D4D}"/>
                </a:ext>
              </a:extLst>
            </p:cNvPr>
            <p:cNvGrpSpPr/>
            <p:nvPr/>
          </p:nvGrpSpPr>
          <p:grpSpPr>
            <a:xfrm>
              <a:off x="5452171" y="2363690"/>
              <a:ext cx="3124397" cy="1542464"/>
              <a:chOff x="5993326" y="663358"/>
              <a:chExt cx="3351310" cy="1654487"/>
            </a:xfrm>
          </p:grpSpPr>
          <p:sp>
            <p:nvSpPr>
              <p:cNvPr id="116" name="아래쪽 화살표 395">
                <a:extLst>
                  <a:ext uri="{FF2B5EF4-FFF2-40B4-BE49-F238E27FC236}">
                    <a16:creationId xmlns:a16="http://schemas.microsoft.com/office/drawing/2014/main" id="{1B639BCE-44D0-4E96-8BD2-BDE236E2BA63}"/>
                  </a:ext>
                </a:extLst>
              </p:cNvPr>
              <p:cNvSpPr/>
              <p:nvPr/>
            </p:nvSpPr>
            <p:spPr>
              <a:xfrm rot="10800000">
                <a:off x="7579734" y="2012919"/>
                <a:ext cx="174406" cy="304926"/>
              </a:xfrm>
              <a:prstGeom prst="downArrow">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17" name="직사각형 116">
                <a:extLst>
                  <a:ext uri="{FF2B5EF4-FFF2-40B4-BE49-F238E27FC236}">
                    <a16:creationId xmlns:a16="http://schemas.microsoft.com/office/drawing/2014/main" id="{B2D0C74E-6EBD-403B-A0D6-7935B96BA2BF}"/>
                  </a:ext>
                </a:extLst>
              </p:cNvPr>
              <p:cNvSpPr/>
              <p:nvPr/>
            </p:nvSpPr>
            <p:spPr>
              <a:xfrm>
                <a:off x="5993326" y="1275601"/>
                <a:ext cx="3351310" cy="676436"/>
              </a:xfrm>
              <a:prstGeom prst="rect">
                <a:avLst/>
              </a:prstGeom>
              <a:solidFill>
                <a:srgbClr val="BDD7EE"/>
              </a:solidFill>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18" name="직사각형 117">
                <a:extLst>
                  <a:ext uri="{FF2B5EF4-FFF2-40B4-BE49-F238E27FC236}">
                    <a16:creationId xmlns:a16="http://schemas.microsoft.com/office/drawing/2014/main" id="{6531EA12-4633-409E-843C-0634E1AD1D8A}"/>
                  </a:ext>
                </a:extLst>
              </p:cNvPr>
              <p:cNvSpPr/>
              <p:nvPr/>
            </p:nvSpPr>
            <p:spPr>
              <a:xfrm>
                <a:off x="6066247" y="1696530"/>
                <a:ext cx="3198898" cy="1752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657" b="1" dirty="0">
                    <a:latin typeface="Times New Roman" panose="02020603050405020304" pitchFamily="18" charset="0"/>
                    <a:cs typeface="Times New Roman" panose="02020603050405020304" pitchFamily="18" charset="0"/>
                  </a:rPr>
                  <a:t>Elasticsearch</a:t>
                </a:r>
                <a:endParaRPr lang="ko-KR" altLang="en-US" sz="657" b="1" dirty="0">
                  <a:latin typeface="Times New Roman" panose="02020603050405020304" pitchFamily="18" charset="0"/>
                  <a:cs typeface="Times New Roman" panose="02020603050405020304" pitchFamily="18" charset="0"/>
                </a:endParaRPr>
              </a:p>
            </p:txBody>
          </p:sp>
          <p:sp>
            <p:nvSpPr>
              <p:cNvPr id="119" name="직사각형 118">
                <a:extLst>
                  <a:ext uri="{FF2B5EF4-FFF2-40B4-BE49-F238E27FC236}">
                    <a16:creationId xmlns:a16="http://schemas.microsoft.com/office/drawing/2014/main" id="{F313713C-1AE3-44A5-9C5F-84BECC6F525C}"/>
                  </a:ext>
                </a:extLst>
              </p:cNvPr>
              <p:cNvSpPr/>
              <p:nvPr/>
            </p:nvSpPr>
            <p:spPr>
              <a:xfrm>
                <a:off x="6066247" y="1473415"/>
                <a:ext cx="3198898" cy="1752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657" b="1" dirty="0">
                    <a:latin typeface="Times New Roman" panose="02020603050405020304" pitchFamily="18" charset="0"/>
                    <a:cs typeface="Times New Roman" panose="02020603050405020304" pitchFamily="18" charset="0"/>
                  </a:rPr>
                  <a:t>Kibana</a:t>
                </a:r>
                <a:endParaRPr lang="ko-KR" altLang="en-US" sz="657" b="1" dirty="0">
                  <a:latin typeface="Times New Roman" panose="02020603050405020304" pitchFamily="18" charset="0"/>
                  <a:cs typeface="Times New Roman" panose="02020603050405020304" pitchFamily="18" charset="0"/>
                </a:endParaRPr>
              </a:p>
            </p:txBody>
          </p:sp>
          <p:sp>
            <p:nvSpPr>
              <p:cNvPr id="120" name="TextBox 119">
                <a:extLst>
                  <a:ext uri="{FF2B5EF4-FFF2-40B4-BE49-F238E27FC236}">
                    <a16:creationId xmlns:a16="http://schemas.microsoft.com/office/drawing/2014/main" id="{622D25DD-ED9A-4DCF-B8E8-90DFA2BD425E}"/>
                  </a:ext>
                </a:extLst>
              </p:cNvPr>
              <p:cNvSpPr txBox="1"/>
              <p:nvPr/>
            </p:nvSpPr>
            <p:spPr>
              <a:xfrm>
                <a:off x="7233077" y="1259761"/>
                <a:ext cx="865238" cy="261947"/>
              </a:xfrm>
              <a:prstGeom prst="rect">
                <a:avLst/>
              </a:prstGeom>
              <a:noFill/>
            </p:spPr>
            <p:txBody>
              <a:bodyPr wrap="square" rtlCol="0">
                <a:spAutoFit/>
              </a:bodyPr>
              <a:lstStyle/>
              <a:p>
                <a:pPr algn="ctr"/>
                <a:r>
                  <a:rPr lang="en-US" altLang="ko-KR" sz="657" b="1" dirty="0">
                    <a:latin typeface="Times New Roman" panose="02020603050405020304" pitchFamily="18" charset="0"/>
                    <a:cs typeface="Times New Roman" panose="02020603050405020304" pitchFamily="18" charset="0"/>
                  </a:rPr>
                  <a:t>Phase IV</a:t>
                </a:r>
                <a:endParaRPr lang="ko-KR" altLang="en-US" sz="657" b="1" dirty="0">
                  <a:latin typeface="Times New Roman" panose="02020603050405020304" pitchFamily="18" charset="0"/>
                  <a:cs typeface="Times New Roman" panose="02020603050405020304" pitchFamily="18" charset="0"/>
                </a:endParaRPr>
              </a:p>
            </p:txBody>
          </p:sp>
          <p:sp>
            <p:nvSpPr>
              <p:cNvPr id="121" name="아래쪽 화살표 401">
                <a:extLst>
                  <a:ext uri="{FF2B5EF4-FFF2-40B4-BE49-F238E27FC236}">
                    <a16:creationId xmlns:a16="http://schemas.microsoft.com/office/drawing/2014/main" id="{6B79D4EA-6B35-4EB2-A176-51180B5BC3D4}"/>
                  </a:ext>
                </a:extLst>
              </p:cNvPr>
              <p:cNvSpPr/>
              <p:nvPr/>
            </p:nvSpPr>
            <p:spPr>
              <a:xfrm rot="10800000">
                <a:off x="8119672" y="1039510"/>
                <a:ext cx="174406" cy="175301"/>
              </a:xfrm>
              <a:prstGeom prst="downArrow">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22" name="아래쪽 화살표 402">
                <a:extLst>
                  <a:ext uri="{FF2B5EF4-FFF2-40B4-BE49-F238E27FC236}">
                    <a16:creationId xmlns:a16="http://schemas.microsoft.com/office/drawing/2014/main" id="{03C3E58D-6D8C-4026-B371-A62FB70FB8C4}"/>
                  </a:ext>
                </a:extLst>
              </p:cNvPr>
              <p:cNvSpPr/>
              <p:nvPr/>
            </p:nvSpPr>
            <p:spPr>
              <a:xfrm rot="10800000">
                <a:off x="6937236" y="1039510"/>
                <a:ext cx="174406" cy="175301"/>
              </a:xfrm>
              <a:prstGeom prst="downArrow">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23" name="직사각형 122">
                <a:extLst>
                  <a:ext uri="{FF2B5EF4-FFF2-40B4-BE49-F238E27FC236}">
                    <a16:creationId xmlns:a16="http://schemas.microsoft.com/office/drawing/2014/main" id="{3827057B-C99C-4B08-B27F-7738C6872E11}"/>
                  </a:ext>
                </a:extLst>
              </p:cNvPr>
              <p:cNvSpPr/>
              <p:nvPr/>
            </p:nvSpPr>
            <p:spPr>
              <a:xfrm>
                <a:off x="6595805" y="663358"/>
                <a:ext cx="845364" cy="329182"/>
              </a:xfrm>
              <a:prstGeom prst="rect">
                <a:avLst/>
              </a:prstGeom>
              <a:solidFill>
                <a:srgbClr val="BDD7EE"/>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562" b="1">
                    <a:latin typeface="Times New Roman" panose="02020603050405020304" pitchFamily="18" charset="0"/>
                    <a:cs typeface="Times New Roman" panose="02020603050405020304" pitchFamily="18" charset="0"/>
                  </a:rPr>
                  <a:t>Information Retrieval</a:t>
                </a:r>
                <a:endParaRPr lang="ko-KR" altLang="en-US" sz="562" b="1">
                  <a:latin typeface="Times New Roman" panose="02020603050405020304" pitchFamily="18" charset="0"/>
                  <a:cs typeface="Times New Roman" panose="02020603050405020304" pitchFamily="18" charset="0"/>
                </a:endParaRPr>
              </a:p>
            </p:txBody>
          </p:sp>
          <p:sp>
            <p:nvSpPr>
              <p:cNvPr id="124" name="직사각형 123">
                <a:extLst>
                  <a:ext uri="{FF2B5EF4-FFF2-40B4-BE49-F238E27FC236}">
                    <a16:creationId xmlns:a16="http://schemas.microsoft.com/office/drawing/2014/main" id="{1BC2D9FF-A7A9-4701-9160-EB98E7B1DC9A}"/>
                  </a:ext>
                </a:extLst>
              </p:cNvPr>
              <p:cNvSpPr/>
              <p:nvPr/>
            </p:nvSpPr>
            <p:spPr>
              <a:xfrm>
                <a:off x="7762147" y="663358"/>
                <a:ext cx="845364" cy="329182"/>
              </a:xfrm>
              <a:prstGeom prst="rect">
                <a:avLst/>
              </a:prstGeom>
              <a:solidFill>
                <a:srgbClr val="BDD7EE"/>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562" b="1" dirty="0">
                    <a:latin typeface="Times New Roman" panose="02020603050405020304" pitchFamily="18" charset="0"/>
                    <a:cs typeface="Times New Roman" panose="02020603050405020304" pitchFamily="18" charset="0"/>
                  </a:rPr>
                  <a:t>Analysis</a:t>
                </a:r>
                <a:endParaRPr lang="ko-KR" altLang="en-US" sz="562" b="1" dirty="0">
                  <a:latin typeface="Times New Roman" panose="02020603050405020304" pitchFamily="18" charset="0"/>
                  <a:cs typeface="Times New Roman" panose="02020603050405020304" pitchFamily="18" charset="0"/>
                </a:endParaRPr>
              </a:p>
            </p:txBody>
          </p:sp>
        </p:grpSp>
        <p:sp>
          <p:nvSpPr>
            <p:cNvPr id="125" name="직사각형 124">
              <a:extLst>
                <a:ext uri="{FF2B5EF4-FFF2-40B4-BE49-F238E27FC236}">
                  <a16:creationId xmlns:a16="http://schemas.microsoft.com/office/drawing/2014/main" id="{EBFDC9E3-6975-4629-8FB8-14BF9150575A}"/>
                </a:ext>
              </a:extLst>
            </p:cNvPr>
            <p:cNvSpPr/>
            <p:nvPr/>
          </p:nvSpPr>
          <p:spPr>
            <a:xfrm>
              <a:off x="546309" y="3952084"/>
              <a:ext cx="8121450" cy="2625804"/>
            </a:xfrm>
            <a:prstGeom prst="rect">
              <a:avLst/>
            </a:prstGeom>
            <a:solidFill>
              <a:srgbClr val="BDD7EE"/>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grpSp>
          <p:nvGrpSpPr>
            <p:cNvPr id="126" name="그룹 125">
              <a:extLst>
                <a:ext uri="{FF2B5EF4-FFF2-40B4-BE49-F238E27FC236}">
                  <a16:creationId xmlns:a16="http://schemas.microsoft.com/office/drawing/2014/main" id="{948C8597-1273-46AF-8ACD-08CA6770E746}"/>
                </a:ext>
              </a:extLst>
            </p:cNvPr>
            <p:cNvGrpSpPr/>
            <p:nvPr/>
          </p:nvGrpSpPr>
          <p:grpSpPr>
            <a:xfrm>
              <a:off x="650072" y="3970153"/>
              <a:ext cx="1519709" cy="2569098"/>
              <a:chOff x="7796511" y="2646468"/>
              <a:chExt cx="1630080" cy="2755682"/>
            </a:xfrm>
          </p:grpSpPr>
          <p:sp>
            <p:nvSpPr>
              <p:cNvPr id="127" name="직사각형 126">
                <a:extLst>
                  <a:ext uri="{FF2B5EF4-FFF2-40B4-BE49-F238E27FC236}">
                    <a16:creationId xmlns:a16="http://schemas.microsoft.com/office/drawing/2014/main" id="{87AD66E2-64DF-4013-A052-17DBADFE78A6}"/>
                  </a:ext>
                </a:extLst>
              </p:cNvPr>
              <p:cNvSpPr/>
              <p:nvPr/>
            </p:nvSpPr>
            <p:spPr>
              <a:xfrm>
                <a:off x="7796511" y="2902759"/>
                <a:ext cx="1630080" cy="223315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28" name="TextBox 127">
                <a:extLst>
                  <a:ext uri="{FF2B5EF4-FFF2-40B4-BE49-F238E27FC236}">
                    <a16:creationId xmlns:a16="http://schemas.microsoft.com/office/drawing/2014/main" id="{37A81E62-D68F-41CC-98B8-4BA5EE6986A7}"/>
                  </a:ext>
                </a:extLst>
              </p:cNvPr>
              <p:cNvSpPr txBox="1"/>
              <p:nvPr/>
            </p:nvSpPr>
            <p:spPr>
              <a:xfrm>
                <a:off x="8319881" y="2646468"/>
                <a:ext cx="590719" cy="398867"/>
              </a:xfrm>
              <a:prstGeom prst="rect">
                <a:avLst/>
              </a:prstGeom>
              <a:noFill/>
            </p:spPr>
            <p:txBody>
              <a:bodyPr wrap="square" rtlCol="0">
                <a:spAutoFit/>
              </a:bodyPr>
              <a:lstStyle/>
              <a:p>
                <a:r>
                  <a:rPr lang="en-US" altLang="ko-KR" sz="657" b="1">
                    <a:latin typeface="Times New Roman" panose="02020603050405020304" pitchFamily="18" charset="0"/>
                    <a:cs typeface="Times New Roman" panose="02020603050405020304" pitchFamily="18" charset="0"/>
                  </a:rPr>
                  <a:t>Phase I</a:t>
                </a:r>
                <a:endParaRPr lang="ko-KR" altLang="en-US" sz="657" b="1">
                  <a:latin typeface="Times New Roman" panose="02020603050405020304" pitchFamily="18" charset="0"/>
                  <a:cs typeface="Times New Roman" panose="02020603050405020304" pitchFamily="18" charset="0"/>
                </a:endParaRPr>
              </a:p>
            </p:txBody>
          </p:sp>
          <p:sp>
            <p:nvSpPr>
              <p:cNvPr id="129" name="직사각형 128">
                <a:extLst>
                  <a:ext uri="{FF2B5EF4-FFF2-40B4-BE49-F238E27FC236}">
                    <a16:creationId xmlns:a16="http://schemas.microsoft.com/office/drawing/2014/main" id="{A2531510-AB43-4799-BD6D-38AB3AD4F540}"/>
                  </a:ext>
                </a:extLst>
              </p:cNvPr>
              <p:cNvSpPr/>
              <p:nvPr/>
            </p:nvSpPr>
            <p:spPr>
              <a:xfrm>
                <a:off x="7978222" y="3942217"/>
                <a:ext cx="1266661" cy="230832"/>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657">
                    <a:latin typeface="Times New Roman" panose="02020603050405020304" pitchFamily="18" charset="0"/>
                    <a:cs typeface="Times New Roman" panose="02020603050405020304" pitchFamily="18" charset="0"/>
                  </a:rPr>
                  <a:t>removePunctuation</a:t>
                </a:r>
                <a:endParaRPr lang="ko-KR" altLang="en-US" sz="2000">
                  <a:latin typeface="Times New Roman" panose="02020603050405020304" pitchFamily="18" charset="0"/>
                  <a:cs typeface="Times New Roman" panose="02020603050405020304" pitchFamily="18" charset="0"/>
                </a:endParaRPr>
              </a:p>
            </p:txBody>
          </p:sp>
          <p:sp>
            <p:nvSpPr>
              <p:cNvPr id="130" name="직사각형 129">
                <a:extLst>
                  <a:ext uri="{FF2B5EF4-FFF2-40B4-BE49-F238E27FC236}">
                    <a16:creationId xmlns:a16="http://schemas.microsoft.com/office/drawing/2014/main" id="{ED17F31D-7791-4BA7-9B0E-7EA30EB38C2B}"/>
                  </a:ext>
                </a:extLst>
              </p:cNvPr>
              <p:cNvSpPr/>
              <p:nvPr/>
            </p:nvSpPr>
            <p:spPr>
              <a:xfrm>
                <a:off x="7978222" y="3319417"/>
                <a:ext cx="1266661" cy="230832"/>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657">
                    <a:latin typeface="Times New Roman" panose="02020603050405020304" pitchFamily="18" charset="0"/>
                    <a:cs typeface="Times New Roman" panose="02020603050405020304" pitchFamily="18" charset="0"/>
                  </a:rPr>
                  <a:t>removeNumbers</a:t>
                </a:r>
                <a:endParaRPr lang="ko-KR" altLang="en-US" sz="2000">
                  <a:latin typeface="Times New Roman" panose="02020603050405020304" pitchFamily="18" charset="0"/>
                  <a:cs typeface="Times New Roman" panose="02020603050405020304" pitchFamily="18" charset="0"/>
                </a:endParaRPr>
              </a:p>
            </p:txBody>
          </p:sp>
          <p:sp>
            <p:nvSpPr>
              <p:cNvPr id="131" name="직사각형 130">
                <a:extLst>
                  <a:ext uri="{FF2B5EF4-FFF2-40B4-BE49-F238E27FC236}">
                    <a16:creationId xmlns:a16="http://schemas.microsoft.com/office/drawing/2014/main" id="{BA2F29D9-7360-4D6C-A1C6-B8D946A8A37B}"/>
                  </a:ext>
                </a:extLst>
              </p:cNvPr>
              <p:cNvSpPr/>
              <p:nvPr/>
            </p:nvSpPr>
            <p:spPr>
              <a:xfrm>
                <a:off x="7978222" y="3630817"/>
                <a:ext cx="1266661" cy="230832"/>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657">
                    <a:latin typeface="Times New Roman" panose="02020603050405020304" pitchFamily="18" charset="0"/>
                    <a:cs typeface="Times New Roman" panose="02020603050405020304" pitchFamily="18" charset="0"/>
                  </a:rPr>
                  <a:t>stripWhitespace</a:t>
                </a:r>
                <a:endParaRPr lang="ko-KR" altLang="en-US" sz="2000">
                  <a:latin typeface="Times New Roman" panose="02020603050405020304" pitchFamily="18" charset="0"/>
                  <a:cs typeface="Times New Roman" panose="02020603050405020304" pitchFamily="18" charset="0"/>
                </a:endParaRPr>
              </a:p>
            </p:txBody>
          </p:sp>
          <p:sp>
            <p:nvSpPr>
              <p:cNvPr id="132" name="직사각형 131">
                <a:extLst>
                  <a:ext uri="{FF2B5EF4-FFF2-40B4-BE49-F238E27FC236}">
                    <a16:creationId xmlns:a16="http://schemas.microsoft.com/office/drawing/2014/main" id="{D817090C-AAF9-4FEA-A46A-247F1BDF96B3}"/>
                  </a:ext>
                </a:extLst>
              </p:cNvPr>
              <p:cNvSpPr/>
              <p:nvPr/>
            </p:nvSpPr>
            <p:spPr>
              <a:xfrm>
                <a:off x="7978222" y="3008017"/>
                <a:ext cx="1266661" cy="230832"/>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657">
                    <a:latin typeface="Times New Roman" panose="02020603050405020304" pitchFamily="18" charset="0"/>
                    <a:cs typeface="Times New Roman" panose="02020603050405020304" pitchFamily="18" charset="0"/>
                  </a:rPr>
                  <a:t>removeNonEnglish</a:t>
                </a:r>
                <a:endParaRPr lang="ko-KR" altLang="en-US" sz="2000">
                  <a:latin typeface="Times New Roman" panose="02020603050405020304" pitchFamily="18" charset="0"/>
                  <a:cs typeface="Times New Roman" panose="02020603050405020304" pitchFamily="18" charset="0"/>
                </a:endParaRPr>
              </a:p>
            </p:txBody>
          </p:sp>
          <p:sp>
            <p:nvSpPr>
              <p:cNvPr id="133" name="TextBox 132">
                <a:extLst>
                  <a:ext uri="{FF2B5EF4-FFF2-40B4-BE49-F238E27FC236}">
                    <a16:creationId xmlns:a16="http://schemas.microsoft.com/office/drawing/2014/main" id="{F92CC52B-D17C-406F-A6D8-A039337134A9}"/>
                  </a:ext>
                </a:extLst>
              </p:cNvPr>
              <p:cNvSpPr txBox="1"/>
              <p:nvPr/>
            </p:nvSpPr>
            <p:spPr>
              <a:xfrm rot="5400000">
                <a:off x="8512369" y="4044560"/>
                <a:ext cx="339866" cy="541778"/>
              </a:xfrm>
              <a:prstGeom prst="rect">
                <a:avLst/>
              </a:prstGeom>
              <a:noFill/>
            </p:spPr>
            <p:txBody>
              <a:bodyPr wrap="square" rtlCol="0">
                <a:spAutoFit/>
              </a:bodyPr>
              <a:lstStyle/>
              <a:p>
                <a:r>
                  <a:rPr lang="en-US" altLang="ko-KR" sz="2000">
                    <a:latin typeface="Times New Roman" panose="02020603050405020304" pitchFamily="18" charset="0"/>
                    <a:cs typeface="Times New Roman" panose="02020603050405020304" pitchFamily="18" charset="0"/>
                  </a:rPr>
                  <a:t>…</a:t>
                </a:r>
                <a:endParaRPr lang="ko-KR" altLang="en-US" sz="2000">
                  <a:latin typeface="Times New Roman" panose="02020603050405020304" pitchFamily="18" charset="0"/>
                  <a:cs typeface="Times New Roman" panose="02020603050405020304" pitchFamily="18" charset="0"/>
                </a:endParaRPr>
              </a:p>
            </p:txBody>
          </p:sp>
          <p:pic>
            <p:nvPicPr>
              <p:cNvPr id="134" name="Picture 2" descr="Database pictogramì ëí ì´ë¯¸ì§ ê²ìê²°ê³¼">
                <a:extLst>
                  <a:ext uri="{FF2B5EF4-FFF2-40B4-BE49-F238E27FC236}">
                    <a16:creationId xmlns:a16="http://schemas.microsoft.com/office/drawing/2014/main" id="{9F26E785-2B85-4018-AA58-6D5059184E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26884" y="4529299"/>
                <a:ext cx="369334" cy="350010"/>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07BAF935-F31D-43DD-969E-D954BFC77046}"/>
                  </a:ext>
                </a:extLst>
              </p:cNvPr>
              <p:cNvSpPr txBox="1"/>
              <p:nvPr/>
            </p:nvSpPr>
            <p:spPr>
              <a:xfrm>
                <a:off x="7966323" y="4861693"/>
                <a:ext cx="1431957" cy="261947"/>
              </a:xfrm>
              <a:prstGeom prst="rect">
                <a:avLst/>
              </a:prstGeom>
              <a:noFill/>
            </p:spPr>
            <p:txBody>
              <a:bodyPr wrap="square" rtlCol="0">
                <a:spAutoFit/>
              </a:bodyPr>
              <a:lstStyle/>
              <a:p>
                <a:r>
                  <a:rPr lang="en-US" altLang="ko-KR" sz="657" b="1">
                    <a:latin typeface="Times New Roman" panose="02020603050405020304" pitchFamily="18" charset="0"/>
                    <a:cs typeface="Times New Roman" panose="02020603050405020304" pitchFamily="18" charset="0"/>
                  </a:rPr>
                  <a:t>user-defined dictionary</a:t>
                </a:r>
                <a:endParaRPr lang="ko-KR" altLang="en-US" sz="375" b="1">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AF9E5F4A-99CE-4272-94E6-45039CC5C83E}"/>
                  </a:ext>
                </a:extLst>
              </p:cNvPr>
              <p:cNvSpPr txBox="1"/>
              <p:nvPr/>
            </p:nvSpPr>
            <p:spPr>
              <a:xfrm>
                <a:off x="8179193" y="5140203"/>
                <a:ext cx="925002" cy="261947"/>
              </a:xfrm>
              <a:prstGeom prst="rect">
                <a:avLst/>
              </a:prstGeom>
              <a:noFill/>
            </p:spPr>
            <p:txBody>
              <a:bodyPr wrap="square" rtlCol="0">
                <a:spAutoFit/>
              </a:bodyPr>
              <a:lstStyle/>
              <a:p>
                <a:r>
                  <a:rPr lang="en-US" altLang="ko-KR" sz="657" b="1">
                    <a:latin typeface="Times New Roman" panose="02020603050405020304" pitchFamily="18" charset="0"/>
                    <a:cs typeface="Times New Roman" panose="02020603050405020304" pitchFamily="18" charset="0"/>
                  </a:rPr>
                  <a:t>Preprocessing</a:t>
                </a:r>
                <a:endParaRPr lang="ko-KR" altLang="en-US" sz="657" b="1">
                  <a:latin typeface="Times New Roman" panose="02020603050405020304" pitchFamily="18" charset="0"/>
                  <a:cs typeface="Times New Roman" panose="02020603050405020304" pitchFamily="18" charset="0"/>
                </a:endParaRPr>
              </a:p>
            </p:txBody>
          </p:sp>
        </p:grpSp>
        <p:grpSp>
          <p:nvGrpSpPr>
            <p:cNvPr id="137" name="그룹 136">
              <a:extLst>
                <a:ext uri="{FF2B5EF4-FFF2-40B4-BE49-F238E27FC236}">
                  <a16:creationId xmlns:a16="http://schemas.microsoft.com/office/drawing/2014/main" id="{52F9869F-ADEB-49AA-89F7-9DED1BCA4B80}"/>
                </a:ext>
              </a:extLst>
            </p:cNvPr>
            <p:cNvGrpSpPr/>
            <p:nvPr/>
          </p:nvGrpSpPr>
          <p:grpSpPr>
            <a:xfrm>
              <a:off x="7030689" y="3958055"/>
              <a:ext cx="1708076" cy="2700470"/>
              <a:chOff x="7686486" y="2422742"/>
              <a:chExt cx="1832127" cy="2896596"/>
            </a:xfrm>
          </p:grpSpPr>
          <p:sp>
            <p:nvSpPr>
              <p:cNvPr id="138" name="직사각형 137">
                <a:extLst>
                  <a:ext uri="{FF2B5EF4-FFF2-40B4-BE49-F238E27FC236}">
                    <a16:creationId xmlns:a16="http://schemas.microsoft.com/office/drawing/2014/main" id="{848F1FB5-5CC0-4161-9D66-48D61E4BC193}"/>
                  </a:ext>
                </a:extLst>
              </p:cNvPr>
              <p:cNvSpPr/>
              <p:nvPr/>
            </p:nvSpPr>
            <p:spPr>
              <a:xfrm>
                <a:off x="7734105" y="2690474"/>
                <a:ext cx="1630080" cy="223315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39" name="TextBox 138">
                <a:extLst>
                  <a:ext uri="{FF2B5EF4-FFF2-40B4-BE49-F238E27FC236}">
                    <a16:creationId xmlns:a16="http://schemas.microsoft.com/office/drawing/2014/main" id="{6DC9C92A-5F10-4F89-A035-6714EDC5C5DD}"/>
                  </a:ext>
                </a:extLst>
              </p:cNvPr>
              <p:cNvSpPr txBox="1"/>
              <p:nvPr/>
            </p:nvSpPr>
            <p:spPr>
              <a:xfrm>
                <a:off x="8198116" y="2422742"/>
                <a:ext cx="714311" cy="261947"/>
              </a:xfrm>
              <a:prstGeom prst="rect">
                <a:avLst/>
              </a:prstGeom>
              <a:noFill/>
            </p:spPr>
            <p:txBody>
              <a:bodyPr wrap="square" rtlCol="0">
                <a:spAutoFit/>
              </a:bodyPr>
              <a:lstStyle/>
              <a:p>
                <a:r>
                  <a:rPr lang="en-US" altLang="ko-KR" sz="657" b="1">
                    <a:latin typeface="Times New Roman" panose="02020603050405020304" pitchFamily="18" charset="0"/>
                    <a:cs typeface="Times New Roman" panose="02020603050405020304" pitchFamily="18" charset="0"/>
                  </a:rPr>
                  <a:t>Phase III</a:t>
                </a:r>
                <a:endParaRPr lang="ko-KR" altLang="en-US" sz="657" b="1">
                  <a:latin typeface="Times New Roman" panose="02020603050405020304" pitchFamily="18" charset="0"/>
                  <a:cs typeface="Times New Roman" panose="02020603050405020304" pitchFamily="18" charset="0"/>
                </a:endParaRPr>
              </a:p>
            </p:txBody>
          </p:sp>
          <p:sp>
            <p:nvSpPr>
              <p:cNvPr id="140" name="TextBox 139">
                <a:extLst>
                  <a:ext uri="{FF2B5EF4-FFF2-40B4-BE49-F238E27FC236}">
                    <a16:creationId xmlns:a16="http://schemas.microsoft.com/office/drawing/2014/main" id="{721E39C8-DDE2-4499-8D2E-D61484AB39CD}"/>
                  </a:ext>
                </a:extLst>
              </p:cNvPr>
              <p:cNvSpPr txBox="1"/>
              <p:nvPr/>
            </p:nvSpPr>
            <p:spPr>
              <a:xfrm>
                <a:off x="7937258" y="4920471"/>
                <a:ext cx="1224081" cy="398867"/>
              </a:xfrm>
              <a:prstGeom prst="rect">
                <a:avLst/>
              </a:prstGeom>
              <a:noFill/>
            </p:spPr>
            <p:txBody>
              <a:bodyPr wrap="square" rtlCol="0">
                <a:spAutoFit/>
              </a:bodyPr>
              <a:lstStyle/>
              <a:p>
                <a:r>
                  <a:rPr lang="en-US" altLang="ko-KR" sz="657" b="1">
                    <a:latin typeface="Times New Roman" panose="02020603050405020304" pitchFamily="18" charset="0"/>
                    <a:cs typeface="Times New Roman" panose="02020603050405020304" pitchFamily="18" charset="0"/>
                  </a:rPr>
                  <a:t>Annotation in JSON</a:t>
                </a:r>
                <a:endParaRPr lang="ko-KR" altLang="en-US" sz="657" b="1">
                  <a:latin typeface="Times New Roman" panose="02020603050405020304" pitchFamily="18" charset="0"/>
                  <a:cs typeface="Times New Roman" panose="02020603050405020304" pitchFamily="18" charset="0"/>
                </a:endParaRPr>
              </a:p>
            </p:txBody>
          </p:sp>
          <p:sp>
            <p:nvSpPr>
              <p:cNvPr id="141" name="TextBox 140">
                <a:extLst>
                  <a:ext uri="{FF2B5EF4-FFF2-40B4-BE49-F238E27FC236}">
                    <a16:creationId xmlns:a16="http://schemas.microsoft.com/office/drawing/2014/main" id="{CB194E2C-B3E3-423A-8BF8-7CE9E4994AD8}"/>
                  </a:ext>
                </a:extLst>
              </p:cNvPr>
              <p:cNvSpPr txBox="1"/>
              <p:nvPr/>
            </p:nvSpPr>
            <p:spPr>
              <a:xfrm>
                <a:off x="7686486" y="3928975"/>
                <a:ext cx="1832127" cy="1062023"/>
              </a:xfrm>
              <a:prstGeom prst="rect">
                <a:avLst/>
              </a:prstGeom>
              <a:noFill/>
            </p:spPr>
            <p:txBody>
              <a:bodyPr wrap="square" rtlCol="0">
                <a:spAutoFit/>
              </a:bodyPr>
              <a:lstStyle/>
              <a:p>
                <a:r>
                  <a:rPr lang="en-US" altLang="ko-KR" sz="562" b="1" dirty="0">
                    <a:latin typeface="Times New Roman" panose="02020603050405020304" pitchFamily="18" charset="0"/>
                    <a:cs typeface="Times New Roman" panose="02020603050405020304" pitchFamily="18" charset="0"/>
                  </a:rPr>
                  <a:t>{</a:t>
                </a:r>
              </a:p>
              <a:p>
                <a:r>
                  <a:rPr lang="en-US" altLang="ko-KR" sz="562" b="1" dirty="0">
                    <a:latin typeface="Times New Roman" panose="02020603050405020304" pitchFamily="18" charset="0"/>
                    <a:cs typeface="Times New Roman" panose="02020603050405020304" pitchFamily="18" charset="0"/>
                  </a:rPr>
                  <a:t>   “colon pathology” : {</a:t>
                </a:r>
              </a:p>
              <a:p>
                <a:r>
                  <a:rPr lang="en-US" altLang="ko-KR" sz="562" b="1" dirty="0">
                    <a:latin typeface="Times New Roman" panose="02020603050405020304" pitchFamily="18" charset="0"/>
                    <a:cs typeface="Times New Roman" panose="02020603050405020304" pitchFamily="18" charset="0"/>
                  </a:rPr>
                  <a:t>          “anatomic site” : “</a:t>
                </a:r>
                <a:r>
                  <a:rPr lang="en-US" altLang="ko-KR" sz="562" dirty="0">
                    <a:latin typeface="Times New Roman" panose="02020603050405020304" pitchFamily="18" charset="0"/>
                    <a:cs typeface="Times New Roman" panose="02020603050405020304" pitchFamily="18" charset="0"/>
                  </a:rPr>
                  <a:t>colon, sigmoid</a:t>
                </a:r>
                <a:r>
                  <a:rPr lang="en-US" altLang="ko-KR" sz="562" b="1" dirty="0">
                    <a:latin typeface="Times New Roman" panose="02020603050405020304" pitchFamily="18" charset="0"/>
                    <a:cs typeface="Times New Roman" panose="02020603050405020304" pitchFamily="18" charset="0"/>
                  </a:rPr>
                  <a:t>”,</a:t>
                </a:r>
              </a:p>
              <a:p>
                <a:r>
                  <a:rPr lang="en-US" altLang="ko-KR" sz="562" b="1" dirty="0">
                    <a:latin typeface="Times New Roman" panose="02020603050405020304" pitchFamily="18" charset="0"/>
                    <a:cs typeface="Times New Roman" panose="02020603050405020304" pitchFamily="18" charset="0"/>
                  </a:rPr>
                  <a:t>          “histology” : “</a:t>
                </a:r>
                <a:r>
                  <a:rPr lang="en-US" altLang="ko-KR" sz="562" dirty="0">
                    <a:latin typeface="Times New Roman" panose="02020603050405020304" pitchFamily="18" charset="0"/>
                    <a:cs typeface="Times New Roman" panose="02020603050405020304" pitchFamily="18" charset="0"/>
                  </a:rPr>
                  <a:t>adenocarcinoma</a:t>
                </a:r>
                <a:r>
                  <a:rPr lang="en-US" altLang="ko-KR" sz="562" b="1" dirty="0">
                    <a:latin typeface="Times New Roman" panose="02020603050405020304" pitchFamily="18" charset="0"/>
                    <a:cs typeface="Times New Roman" panose="02020603050405020304" pitchFamily="18" charset="0"/>
                  </a:rPr>
                  <a:t>”,</a:t>
                </a:r>
              </a:p>
              <a:p>
                <a:r>
                  <a:rPr lang="en-US" altLang="ko-KR" sz="562" b="1" dirty="0">
                    <a:latin typeface="Times New Roman" panose="02020603050405020304" pitchFamily="18" charset="0"/>
                    <a:cs typeface="Times New Roman" panose="02020603050405020304" pitchFamily="18" charset="0"/>
                  </a:rPr>
                  <a:t>          “biomarker test” : “</a:t>
                </a:r>
                <a:r>
                  <a:rPr lang="en-US" altLang="ko-KR" sz="562" dirty="0">
                    <a:latin typeface="Times New Roman" panose="02020603050405020304" pitchFamily="18" charset="0"/>
                    <a:cs typeface="Times New Roman" panose="02020603050405020304" pitchFamily="18" charset="0"/>
                  </a:rPr>
                  <a:t>kras</a:t>
                </a:r>
                <a:r>
                  <a:rPr lang="en-US" altLang="ko-KR" sz="562" b="1" dirty="0">
                    <a:latin typeface="Times New Roman" panose="02020603050405020304" pitchFamily="18" charset="0"/>
                    <a:cs typeface="Times New Roman" panose="02020603050405020304" pitchFamily="18" charset="0"/>
                  </a:rPr>
                  <a:t>”</a:t>
                </a:r>
              </a:p>
              <a:p>
                <a:r>
                  <a:rPr lang="en-US" altLang="ko-KR" sz="562" b="1" dirty="0">
                    <a:latin typeface="Times New Roman" panose="02020603050405020304" pitchFamily="18" charset="0"/>
                    <a:cs typeface="Times New Roman" panose="02020603050405020304" pitchFamily="18" charset="0"/>
                  </a:rPr>
                  <a:t>   }</a:t>
                </a:r>
              </a:p>
              <a:p>
                <a:r>
                  <a:rPr lang="en-US" altLang="ko-KR" sz="562" b="1" dirty="0">
                    <a:latin typeface="Times New Roman" panose="02020603050405020304" pitchFamily="18" charset="0"/>
                    <a:cs typeface="Times New Roman" panose="02020603050405020304" pitchFamily="18" charset="0"/>
                  </a:rPr>
                  <a:t>}</a:t>
                </a:r>
                <a:endParaRPr lang="ko-KR" altLang="en-US" sz="562" b="1" dirty="0">
                  <a:latin typeface="Times New Roman" panose="02020603050405020304" pitchFamily="18" charset="0"/>
                  <a:cs typeface="Times New Roman" panose="02020603050405020304" pitchFamily="18" charset="0"/>
                </a:endParaRPr>
              </a:p>
            </p:txBody>
          </p:sp>
          <p:sp>
            <p:nvSpPr>
              <p:cNvPr id="142" name="TextBox 141">
                <a:extLst>
                  <a:ext uri="{FF2B5EF4-FFF2-40B4-BE49-F238E27FC236}">
                    <a16:creationId xmlns:a16="http://schemas.microsoft.com/office/drawing/2014/main" id="{7F04E954-6186-4465-832B-1B3240445ACA}"/>
                  </a:ext>
                </a:extLst>
              </p:cNvPr>
              <p:cNvSpPr txBox="1"/>
              <p:nvPr/>
            </p:nvSpPr>
            <p:spPr>
              <a:xfrm>
                <a:off x="7689228" y="2824226"/>
                <a:ext cx="1584191" cy="242152"/>
              </a:xfrm>
              <a:prstGeom prst="rect">
                <a:avLst/>
              </a:prstGeom>
              <a:noFill/>
            </p:spPr>
            <p:txBody>
              <a:bodyPr wrap="square" rtlCol="0">
                <a:spAutoFit/>
              </a:bodyPr>
              <a:lstStyle/>
              <a:p>
                <a:pPr algn="ctr"/>
                <a:r>
                  <a:rPr lang="en-US" altLang="ko-KR" sz="562" b="1" dirty="0">
                    <a:latin typeface="Times New Roman" panose="02020603050405020304" pitchFamily="18" charset="0"/>
                    <a:cs typeface="Times New Roman" panose="02020603050405020304" pitchFamily="18" charset="0"/>
                  </a:rPr>
                  <a:t>Clinical narrative document</a:t>
                </a:r>
                <a:endParaRPr lang="ko-KR" altLang="en-US" sz="562" b="1" dirty="0">
                  <a:latin typeface="Times New Roman" panose="02020603050405020304" pitchFamily="18" charset="0"/>
                  <a:cs typeface="Times New Roman" panose="02020603050405020304" pitchFamily="18" charset="0"/>
                </a:endParaRPr>
              </a:p>
            </p:txBody>
          </p:sp>
          <p:sp>
            <p:nvSpPr>
              <p:cNvPr id="143" name="TextBox 142">
                <a:extLst>
                  <a:ext uri="{FF2B5EF4-FFF2-40B4-BE49-F238E27FC236}">
                    <a16:creationId xmlns:a16="http://schemas.microsoft.com/office/drawing/2014/main" id="{AD1CFECF-D6DC-481E-90E8-5E0FBA5AE4B5}"/>
                  </a:ext>
                </a:extLst>
              </p:cNvPr>
              <p:cNvSpPr txBox="1"/>
              <p:nvPr/>
            </p:nvSpPr>
            <p:spPr>
              <a:xfrm>
                <a:off x="7729531" y="2978922"/>
                <a:ext cx="1634654" cy="710650"/>
              </a:xfrm>
              <a:prstGeom prst="rect">
                <a:avLst/>
              </a:prstGeom>
              <a:noFill/>
            </p:spPr>
            <p:txBody>
              <a:bodyPr wrap="square" rtlCol="0">
                <a:spAutoFit/>
              </a:bodyPr>
              <a:lstStyle/>
              <a:p>
                <a:pPr algn="just"/>
                <a:r>
                  <a:rPr lang="en-US" altLang="ko-KR" sz="562" dirty="0">
                    <a:latin typeface="Times New Roman" panose="02020603050405020304" pitchFamily="18" charset="0"/>
                    <a:cs typeface="Times New Roman" panose="02020603050405020304" pitchFamily="18" charset="0"/>
                  </a:rPr>
                  <a:t>gross, received in formalin. biopsy result, colon, sigmoid, adenocarcinoma, well differentiated. *** additional note) kras mutation analysis. </a:t>
                </a:r>
                <a:endParaRPr lang="ko-KR" altLang="en-US" sz="562" dirty="0">
                  <a:latin typeface="Times New Roman" panose="02020603050405020304" pitchFamily="18" charset="0"/>
                  <a:cs typeface="Times New Roman" panose="02020603050405020304" pitchFamily="18" charset="0"/>
                </a:endParaRPr>
              </a:p>
            </p:txBody>
          </p:sp>
          <p:cxnSp>
            <p:nvCxnSpPr>
              <p:cNvPr id="144" name="직선 화살표 연결선 143">
                <a:extLst>
                  <a:ext uri="{FF2B5EF4-FFF2-40B4-BE49-F238E27FC236}">
                    <a16:creationId xmlns:a16="http://schemas.microsoft.com/office/drawing/2014/main" id="{8B35C428-3064-47B6-9498-A5349D8D16FC}"/>
                  </a:ext>
                </a:extLst>
              </p:cNvPr>
              <p:cNvCxnSpPr/>
              <p:nvPr/>
            </p:nvCxnSpPr>
            <p:spPr>
              <a:xfrm>
                <a:off x="8503477" y="3670475"/>
                <a:ext cx="0" cy="181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45" name="그룹 144">
              <a:extLst>
                <a:ext uri="{FF2B5EF4-FFF2-40B4-BE49-F238E27FC236}">
                  <a16:creationId xmlns:a16="http://schemas.microsoft.com/office/drawing/2014/main" id="{21F22338-0C6C-4783-8A62-131893FE6000}"/>
                </a:ext>
              </a:extLst>
            </p:cNvPr>
            <p:cNvGrpSpPr/>
            <p:nvPr/>
          </p:nvGrpSpPr>
          <p:grpSpPr>
            <a:xfrm>
              <a:off x="2231769" y="3966883"/>
              <a:ext cx="4796777" cy="2695260"/>
              <a:chOff x="2539043" y="2432213"/>
              <a:chExt cx="5145158" cy="2891009"/>
            </a:xfrm>
          </p:grpSpPr>
          <p:sp>
            <p:nvSpPr>
              <p:cNvPr id="146" name="직사각형 145">
                <a:extLst>
                  <a:ext uri="{FF2B5EF4-FFF2-40B4-BE49-F238E27FC236}">
                    <a16:creationId xmlns:a16="http://schemas.microsoft.com/office/drawing/2014/main" id="{20FD35F1-8D32-47AC-AA20-F091E7817840}"/>
                  </a:ext>
                </a:extLst>
              </p:cNvPr>
              <p:cNvSpPr/>
              <p:nvPr/>
            </p:nvSpPr>
            <p:spPr>
              <a:xfrm>
                <a:off x="2610615" y="2690476"/>
                <a:ext cx="1602628" cy="223315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47" name="TextBox 146">
                <a:extLst>
                  <a:ext uri="{FF2B5EF4-FFF2-40B4-BE49-F238E27FC236}">
                    <a16:creationId xmlns:a16="http://schemas.microsoft.com/office/drawing/2014/main" id="{6F1FDA3C-4AAE-4F92-ACE4-4084F551D14C}"/>
                  </a:ext>
                </a:extLst>
              </p:cNvPr>
              <p:cNvSpPr txBox="1"/>
              <p:nvPr/>
            </p:nvSpPr>
            <p:spPr>
              <a:xfrm>
                <a:off x="4743468" y="2432213"/>
                <a:ext cx="743262" cy="261947"/>
              </a:xfrm>
              <a:prstGeom prst="rect">
                <a:avLst/>
              </a:prstGeom>
              <a:noFill/>
            </p:spPr>
            <p:txBody>
              <a:bodyPr wrap="square" rtlCol="0">
                <a:spAutoFit/>
              </a:bodyPr>
              <a:lstStyle/>
              <a:p>
                <a:r>
                  <a:rPr lang="en-US" altLang="ko-KR" sz="657" b="1">
                    <a:latin typeface="Times New Roman" panose="02020603050405020304" pitchFamily="18" charset="0"/>
                    <a:cs typeface="Times New Roman" panose="02020603050405020304" pitchFamily="18" charset="0"/>
                  </a:rPr>
                  <a:t>Phase II</a:t>
                </a:r>
                <a:endParaRPr lang="ko-KR" altLang="en-US" sz="657" b="1">
                  <a:latin typeface="Times New Roman" panose="02020603050405020304" pitchFamily="18" charset="0"/>
                  <a:cs typeface="Times New Roman" panose="02020603050405020304" pitchFamily="18" charset="0"/>
                </a:endParaRPr>
              </a:p>
            </p:txBody>
          </p:sp>
          <p:sp>
            <p:nvSpPr>
              <p:cNvPr id="148" name="TextBox 147">
                <a:extLst>
                  <a:ext uri="{FF2B5EF4-FFF2-40B4-BE49-F238E27FC236}">
                    <a16:creationId xmlns:a16="http://schemas.microsoft.com/office/drawing/2014/main" id="{C5B2E92F-864D-4A3B-AA21-F58CDBF99D17}"/>
                  </a:ext>
                </a:extLst>
              </p:cNvPr>
              <p:cNvSpPr txBox="1"/>
              <p:nvPr/>
            </p:nvSpPr>
            <p:spPr>
              <a:xfrm>
                <a:off x="2610615" y="4923629"/>
                <a:ext cx="1630084" cy="261947"/>
              </a:xfrm>
              <a:prstGeom prst="rect">
                <a:avLst/>
              </a:prstGeom>
              <a:noFill/>
            </p:spPr>
            <p:txBody>
              <a:bodyPr wrap="square" rtlCol="0">
                <a:spAutoFit/>
              </a:bodyPr>
              <a:lstStyle/>
              <a:p>
                <a:pPr algn="ctr"/>
                <a:r>
                  <a:rPr lang="en-US" altLang="ko-KR" sz="657" b="1">
                    <a:latin typeface="Times New Roman" panose="02020603050405020304" pitchFamily="18" charset="0"/>
                    <a:cs typeface="Times New Roman" panose="02020603050405020304" pitchFamily="18" charset="0"/>
                  </a:rPr>
                  <a:t>Text Clustering</a:t>
                </a:r>
                <a:endParaRPr lang="ko-KR" altLang="en-US" sz="657" b="1">
                  <a:latin typeface="Times New Roman" panose="02020603050405020304" pitchFamily="18" charset="0"/>
                  <a:cs typeface="Times New Roman" panose="02020603050405020304" pitchFamily="18" charset="0"/>
                </a:endParaRPr>
              </a:p>
            </p:txBody>
          </p:sp>
          <p:pic>
            <p:nvPicPr>
              <p:cNvPr id="149" name="그림 148">
                <a:extLst>
                  <a:ext uri="{FF2B5EF4-FFF2-40B4-BE49-F238E27FC236}">
                    <a16:creationId xmlns:a16="http://schemas.microsoft.com/office/drawing/2014/main" id="{5DEA0D5C-558E-4C05-8C70-198D7BA9C1D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674861" y="2746364"/>
                <a:ext cx="668234" cy="598529"/>
              </a:xfrm>
              <a:prstGeom prst="rect">
                <a:avLst/>
              </a:prstGeom>
            </p:spPr>
          </p:pic>
          <p:pic>
            <p:nvPicPr>
              <p:cNvPr id="150" name="그림 149">
                <a:extLst>
                  <a:ext uri="{FF2B5EF4-FFF2-40B4-BE49-F238E27FC236}">
                    <a16:creationId xmlns:a16="http://schemas.microsoft.com/office/drawing/2014/main" id="{72E024C3-AE98-4A36-851F-FC72F83B89D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674861" y="3807052"/>
                <a:ext cx="775535" cy="1066557"/>
              </a:xfrm>
              <a:prstGeom prst="rect">
                <a:avLst/>
              </a:prstGeom>
            </p:spPr>
          </p:pic>
          <p:pic>
            <p:nvPicPr>
              <p:cNvPr id="151" name="그림 150">
                <a:extLst>
                  <a:ext uri="{FF2B5EF4-FFF2-40B4-BE49-F238E27FC236}">
                    <a16:creationId xmlns:a16="http://schemas.microsoft.com/office/drawing/2014/main" id="{77ED9C66-20FD-464E-8B77-D34CFBC62DF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366025" y="3214869"/>
                <a:ext cx="847217" cy="800149"/>
              </a:xfrm>
              <a:prstGeom prst="rect">
                <a:avLst/>
              </a:prstGeom>
            </p:spPr>
          </p:pic>
          <p:cxnSp>
            <p:nvCxnSpPr>
              <p:cNvPr id="152" name="직선 화살표 연결선 151">
                <a:extLst>
                  <a:ext uri="{FF2B5EF4-FFF2-40B4-BE49-F238E27FC236}">
                    <a16:creationId xmlns:a16="http://schemas.microsoft.com/office/drawing/2014/main" id="{68BC00F4-656C-482F-9465-7EE4870BAFF9}"/>
                  </a:ext>
                </a:extLst>
              </p:cNvPr>
              <p:cNvCxnSpPr/>
              <p:nvPr/>
            </p:nvCxnSpPr>
            <p:spPr>
              <a:xfrm>
                <a:off x="3343096" y="3279305"/>
                <a:ext cx="201914" cy="175259"/>
              </a:xfrm>
              <a:prstGeom prst="straightConnector1">
                <a:avLst/>
              </a:prstGeom>
              <a:ln>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3" name="직선 화살표 연결선 152">
                <a:extLst>
                  <a:ext uri="{FF2B5EF4-FFF2-40B4-BE49-F238E27FC236}">
                    <a16:creationId xmlns:a16="http://schemas.microsoft.com/office/drawing/2014/main" id="{8AF21A77-6269-46BB-8DC3-1729C6139A2C}"/>
                  </a:ext>
                </a:extLst>
              </p:cNvPr>
              <p:cNvCxnSpPr/>
              <p:nvPr/>
            </p:nvCxnSpPr>
            <p:spPr>
              <a:xfrm>
                <a:off x="3008977" y="3449921"/>
                <a:ext cx="0" cy="330042"/>
              </a:xfrm>
              <a:prstGeom prst="straightConnector1">
                <a:avLst/>
              </a:prstGeom>
              <a:ln>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4" name="직선 화살표 연결선 153">
                <a:extLst>
                  <a:ext uri="{FF2B5EF4-FFF2-40B4-BE49-F238E27FC236}">
                    <a16:creationId xmlns:a16="http://schemas.microsoft.com/office/drawing/2014/main" id="{973DDB63-96C4-4B19-A379-224E08CAD3B7}"/>
                  </a:ext>
                </a:extLst>
              </p:cNvPr>
              <p:cNvCxnSpPr/>
              <p:nvPr/>
            </p:nvCxnSpPr>
            <p:spPr>
              <a:xfrm flipH="1">
                <a:off x="3450287" y="4063956"/>
                <a:ext cx="288517" cy="313648"/>
              </a:xfrm>
              <a:prstGeom prst="straightConnector1">
                <a:avLst/>
              </a:prstGeom>
              <a:ln>
                <a:prstDash val="dash"/>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55" name="직사각형 154">
                <a:extLst>
                  <a:ext uri="{FF2B5EF4-FFF2-40B4-BE49-F238E27FC236}">
                    <a16:creationId xmlns:a16="http://schemas.microsoft.com/office/drawing/2014/main" id="{981C323B-EDA0-4F3F-92D7-53A41A09FEB7}"/>
                  </a:ext>
                </a:extLst>
              </p:cNvPr>
              <p:cNvSpPr/>
              <p:nvPr/>
            </p:nvSpPr>
            <p:spPr>
              <a:xfrm>
                <a:off x="4264535" y="2691201"/>
                <a:ext cx="3309915" cy="223315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56" name="TextBox 155">
                <a:extLst>
                  <a:ext uri="{FF2B5EF4-FFF2-40B4-BE49-F238E27FC236}">
                    <a16:creationId xmlns:a16="http://schemas.microsoft.com/office/drawing/2014/main" id="{AB5ADD50-8198-47CF-BBFB-7C7810158DD8}"/>
                  </a:ext>
                </a:extLst>
              </p:cNvPr>
              <p:cNvSpPr txBox="1"/>
              <p:nvPr/>
            </p:nvSpPr>
            <p:spPr>
              <a:xfrm>
                <a:off x="5360647" y="4924355"/>
                <a:ext cx="1284339" cy="398867"/>
              </a:xfrm>
              <a:prstGeom prst="rect">
                <a:avLst/>
              </a:prstGeom>
              <a:noFill/>
            </p:spPr>
            <p:txBody>
              <a:bodyPr wrap="square" rtlCol="0">
                <a:spAutoFit/>
              </a:bodyPr>
              <a:lstStyle/>
              <a:p>
                <a:r>
                  <a:rPr lang="en-US" altLang="ko-KR" sz="657" b="1">
                    <a:latin typeface="Times New Roman" panose="02020603050405020304" pitchFamily="18" charset="0"/>
                    <a:cs typeface="Times New Roman" panose="02020603050405020304" pitchFamily="18" charset="0"/>
                  </a:rPr>
                  <a:t>Define Data Structure</a:t>
                </a:r>
                <a:endParaRPr lang="ko-KR" altLang="en-US" sz="657" b="1">
                  <a:latin typeface="Times New Roman" panose="02020603050405020304" pitchFamily="18" charset="0"/>
                  <a:cs typeface="Times New Roman" panose="02020603050405020304" pitchFamily="18" charset="0"/>
                </a:endParaRPr>
              </a:p>
            </p:txBody>
          </p:sp>
          <p:pic>
            <p:nvPicPr>
              <p:cNvPr id="157" name="그림 156">
                <a:extLst>
                  <a:ext uri="{FF2B5EF4-FFF2-40B4-BE49-F238E27FC236}">
                    <a16:creationId xmlns:a16="http://schemas.microsoft.com/office/drawing/2014/main" id="{B20C50EF-CF98-48FF-B244-3D97B5FE7BA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39940" y="2854196"/>
                <a:ext cx="615481" cy="551279"/>
              </a:xfrm>
              <a:prstGeom prst="rect">
                <a:avLst/>
              </a:prstGeom>
            </p:spPr>
          </p:pic>
          <p:pic>
            <p:nvPicPr>
              <p:cNvPr id="158" name="그림 157">
                <a:extLst>
                  <a:ext uri="{FF2B5EF4-FFF2-40B4-BE49-F238E27FC236}">
                    <a16:creationId xmlns:a16="http://schemas.microsoft.com/office/drawing/2014/main" id="{172ADEAD-8D72-4DBF-B2E3-F8DB89ADE8E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305773" y="3510544"/>
                <a:ext cx="619901" cy="585462"/>
              </a:xfrm>
              <a:prstGeom prst="rect">
                <a:avLst/>
              </a:prstGeom>
            </p:spPr>
          </p:pic>
          <p:pic>
            <p:nvPicPr>
              <p:cNvPr id="159" name="그림 158">
                <a:extLst>
                  <a:ext uri="{FF2B5EF4-FFF2-40B4-BE49-F238E27FC236}">
                    <a16:creationId xmlns:a16="http://schemas.microsoft.com/office/drawing/2014/main" id="{540AAEE0-787D-4277-81A2-7DFB2376357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403954" y="4201078"/>
                <a:ext cx="487452" cy="670369"/>
              </a:xfrm>
              <a:prstGeom prst="rect">
                <a:avLst/>
              </a:prstGeom>
            </p:spPr>
          </p:pic>
          <p:cxnSp>
            <p:nvCxnSpPr>
              <p:cNvPr id="160" name="직선 화살표 연결선 159">
                <a:extLst>
                  <a:ext uri="{FF2B5EF4-FFF2-40B4-BE49-F238E27FC236}">
                    <a16:creationId xmlns:a16="http://schemas.microsoft.com/office/drawing/2014/main" id="{72350D8D-F45A-4CA5-A92A-D6A876C53015}"/>
                  </a:ext>
                </a:extLst>
              </p:cNvPr>
              <p:cNvCxnSpPr/>
              <p:nvPr/>
            </p:nvCxnSpPr>
            <p:spPr>
              <a:xfrm>
                <a:off x="5033085" y="3106306"/>
                <a:ext cx="16596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1" name="직선 화살표 연결선 160">
                <a:extLst>
                  <a:ext uri="{FF2B5EF4-FFF2-40B4-BE49-F238E27FC236}">
                    <a16:creationId xmlns:a16="http://schemas.microsoft.com/office/drawing/2014/main" id="{4A63218F-133B-4B06-95DF-7D50071BA6A7}"/>
                  </a:ext>
                </a:extLst>
              </p:cNvPr>
              <p:cNvCxnSpPr/>
              <p:nvPr/>
            </p:nvCxnSpPr>
            <p:spPr>
              <a:xfrm>
                <a:off x="5033085" y="3807525"/>
                <a:ext cx="16596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2" name="직선 화살표 연결선 161">
                <a:extLst>
                  <a:ext uri="{FF2B5EF4-FFF2-40B4-BE49-F238E27FC236}">
                    <a16:creationId xmlns:a16="http://schemas.microsoft.com/office/drawing/2014/main" id="{CA0DBD8D-870E-44D8-9DBA-B72469C36391}"/>
                  </a:ext>
                </a:extLst>
              </p:cNvPr>
              <p:cNvCxnSpPr/>
              <p:nvPr/>
            </p:nvCxnSpPr>
            <p:spPr>
              <a:xfrm>
                <a:off x="5033085" y="4536262"/>
                <a:ext cx="16596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3" name="TextBox 162">
                <a:extLst>
                  <a:ext uri="{FF2B5EF4-FFF2-40B4-BE49-F238E27FC236}">
                    <a16:creationId xmlns:a16="http://schemas.microsoft.com/office/drawing/2014/main" id="{E0A53894-216E-426A-AC3B-182B3E785C84}"/>
                  </a:ext>
                </a:extLst>
              </p:cNvPr>
              <p:cNvSpPr txBox="1"/>
              <p:nvPr/>
            </p:nvSpPr>
            <p:spPr>
              <a:xfrm>
                <a:off x="5197604" y="2925078"/>
                <a:ext cx="668667" cy="398867"/>
              </a:xfrm>
              <a:prstGeom prst="rect">
                <a:avLst/>
              </a:prstGeom>
              <a:noFill/>
            </p:spPr>
            <p:txBody>
              <a:bodyPr wrap="square" rtlCol="0">
                <a:spAutoFit/>
              </a:bodyPr>
              <a:lstStyle/>
              <a:p>
                <a:pPr algn="ctr"/>
                <a:r>
                  <a:rPr lang="en-US" altLang="ko-KR" sz="657" b="1">
                    <a:latin typeface="Times New Roman" panose="02020603050405020304" pitchFamily="18" charset="0"/>
                    <a:cs typeface="Times New Roman" panose="02020603050405020304" pitchFamily="18" charset="0"/>
                  </a:rPr>
                  <a:t>anatomic site</a:t>
                </a:r>
                <a:endParaRPr lang="ko-KR" altLang="en-US" sz="657" b="1">
                  <a:latin typeface="Times New Roman" panose="02020603050405020304" pitchFamily="18" charset="0"/>
                  <a:cs typeface="Times New Roman" panose="02020603050405020304" pitchFamily="18" charset="0"/>
                </a:endParaRPr>
              </a:p>
            </p:txBody>
          </p:sp>
          <p:sp>
            <p:nvSpPr>
              <p:cNvPr id="164" name="TextBox 163">
                <a:extLst>
                  <a:ext uri="{FF2B5EF4-FFF2-40B4-BE49-F238E27FC236}">
                    <a16:creationId xmlns:a16="http://schemas.microsoft.com/office/drawing/2014/main" id="{472F8853-4852-4A4A-B6B1-BD22729CD882}"/>
                  </a:ext>
                </a:extLst>
              </p:cNvPr>
              <p:cNvSpPr txBox="1"/>
              <p:nvPr/>
            </p:nvSpPr>
            <p:spPr>
              <a:xfrm>
                <a:off x="5156811" y="3623112"/>
                <a:ext cx="753140" cy="535788"/>
              </a:xfrm>
              <a:prstGeom prst="rect">
                <a:avLst/>
              </a:prstGeom>
              <a:noFill/>
            </p:spPr>
            <p:txBody>
              <a:bodyPr wrap="square" rtlCol="0">
                <a:spAutoFit/>
              </a:bodyPr>
              <a:lstStyle/>
              <a:p>
                <a:pPr algn="ctr"/>
                <a:r>
                  <a:rPr lang="en-US" altLang="ko-KR" sz="657" b="1">
                    <a:latin typeface="Times New Roman" panose="02020603050405020304" pitchFamily="18" charset="0"/>
                    <a:cs typeface="Times New Roman" panose="02020603050405020304" pitchFamily="18" charset="0"/>
                  </a:rPr>
                  <a:t>biomarker</a:t>
                </a:r>
              </a:p>
              <a:p>
                <a:pPr algn="ctr"/>
                <a:r>
                  <a:rPr lang="en-US" altLang="ko-KR" sz="657" b="1">
                    <a:latin typeface="Times New Roman" panose="02020603050405020304" pitchFamily="18" charset="0"/>
                    <a:cs typeface="Times New Roman" panose="02020603050405020304" pitchFamily="18" charset="0"/>
                  </a:rPr>
                  <a:t>test</a:t>
                </a:r>
                <a:endParaRPr lang="ko-KR" altLang="en-US" sz="657" b="1">
                  <a:latin typeface="Times New Roman" panose="02020603050405020304" pitchFamily="18" charset="0"/>
                  <a:cs typeface="Times New Roman" panose="02020603050405020304" pitchFamily="18" charset="0"/>
                </a:endParaRPr>
              </a:p>
            </p:txBody>
          </p:sp>
          <p:sp>
            <p:nvSpPr>
              <p:cNvPr id="165" name="TextBox 164">
                <a:extLst>
                  <a:ext uri="{FF2B5EF4-FFF2-40B4-BE49-F238E27FC236}">
                    <a16:creationId xmlns:a16="http://schemas.microsoft.com/office/drawing/2014/main" id="{9B677080-C8AF-4829-A726-C42A5F47A93D}"/>
                  </a:ext>
                </a:extLst>
              </p:cNvPr>
              <p:cNvSpPr txBox="1"/>
              <p:nvPr/>
            </p:nvSpPr>
            <p:spPr>
              <a:xfrm>
                <a:off x="5171302" y="4420845"/>
                <a:ext cx="721269" cy="261947"/>
              </a:xfrm>
              <a:prstGeom prst="rect">
                <a:avLst/>
              </a:prstGeom>
              <a:noFill/>
            </p:spPr>
            <p:txBody>
              <a:bodyPr wrap="square" rtlCol="0">
                <a:spAutoFit/>
              </a:bodyPr>
              <a:lstStyle/>
              <a:p>
                <a:pPr algn="ctr"/>
                <a:r>
                  <a:rPr lang="en-US" altLang="ko-KR" sz="657" b="1">
                    <a:latin typeface="Times New Roman" panose="02020603050405020304" pitchFamily="18" charset="0"/>
                    <a:cs typeface="Times New Roman" panose="02020603050405020304" pitchFamily="18" charset="0"/>
                  </a:rPr>
                  <a:t>histology</a:t>
                </a:r>
                <a:endParaRPr lang="ko-KR" altLang="en-US" sz="657" b="1">
                  <a:latin typeface="Times New Roman" panose="02020603050405020304" pitchFamily="18" charset="0"/>
                  <a:cs typeface="Times New Roman" panose="02020603050405020304" pitchFamily="18" charset="0"/>
                </a:endParaRPr>
              </a:p>
            </p:txBody>
          </p:sp>
          <p:grpSp>
            <p:nvGrpSpPr>
              <p:cNvPr id="166" name="그룹 165">
                <a:extLst>
                  <a:ext uri="{FF2B5EF4-FFF2-40B4-BE49-F238E27FC236}">
                    <a16:creationId xmlns:a16="http://schemas.microsoft.com/office/drawing/2014/main" id="{117D01F4-C2AF-47A4-88C6-FAFB97F81843}"/>
                  </a:ext>
                </a:extLst>
              </p:cNvPr>
              <p:cNvGrpSpPr/>
              <p:nvPr/>
            </p:nvGrpSpPr>
            <p:grpSpPr>
              <a:xfrm>
                <a:off x="5969037" y="3449921"/>
                <a:ext cx="1715164" cy="772880"/>
                <a:chOff x="5857228" y="3457836"/>
                <a:chExt cx="1715161" cy="772880"/>
              </a:xfrm>
            </p:grpSpPr>
            <p:sp>
              <p:nvSpPr>
                <p:cNvPr id="169" name="TextBox 168">
                  <a:extLst>
                    <a:ext uri="{FF2B5EF4-FFF2-40B4-BE49-F238E27FC236}">
                      <a16:creationId xmlns:a16="http://schemas.microsoft.com/office/drawing/2014/main" id="{1B4BC5C6-F752-453E-8C71-04BDBEC9B3EA}"/>
                    </a:ext>
                  </a:extLst>
                </p:cNvPr>
                <p:cNvSpPr txBox="1"/>
                <p:nvPr/>
              </p:nvSpPr>
              <p:spPr>
                <a:xfrm>
                  <a:off x="5857228" y="3457836"/>
                  <a:ext cx="997431" cy="242152"/>
                </a:xfrm>
                <a:prstGeom prst="rect">
                  <a:avLst/>
                </a:prstGeom>
                <a:noFill/>
              </p:spPr>
              <p:txBody>
                <a:bodyPr wrap="square" rtlCol="0">
                  <a:spAutoFit/>
                </a:bodyPr>
                <a:lstStyle/>
                <a:p>
                  <a:pPr algn="ctr"/>
                  <a:r>
                    <a:rPr lang="en-US" altLang="ko-KR" sz="562" b="1">
                      <a:latin typeface="Times New Roman" panose="02020603050405020304" pitchFamily="18" charset="0"/>
                      <a:cs typeface="Times New Roman" panose="02020603050405020304" pitchFamily="18" charset="0"/>
                    </a:rPr>
                    <a:t>colon pathology</a:t>
                  </a:r>
                  <a:endParaRPr lang="ko-KR" altLang="en-US" sz="562" b="1">
                    <a:latin typeface="Times New Roman" panose="02020603050405020304" pitchFamily="18" charset="0"/>
                    <a:cs typeface="Times New Roman" panose="02020603050405020304" pitchFamily="18" charset="0"/>
                  </a:endParaRPr>
                </a:p>
              </p:txBody>
            </p:sp>
            <p:cxnSp>
              <p:nvCxnSpPr>
                <p:cNvPr id="170" name="직선 연결선 169">
                  <a:extLst>
                    <a:ext uri="{FF2B5EF4-FFF2-40B4-BE49-F238E27FC236}">
                      <a16:creationId xmlns:a16="http://schemas.microsoft.com/office/drawing/2014/main" id="{6BB98859-9385-4301-BB4B-7162925A5A68}"/>
                    </a:ext>
                  </a:extLst>
                </p:cNvPr>
                <p:cNvCxnSpPr>
                  <a:stCxn id="169" idx="2"/>
                </p:cNvCxnSpPr>
                <p:nvPr/>
              </p:nvCxnSpPr>
              <p:spPr>
                <a:xfrm flipH="1">
                  <a:off x="6355943" y="3699988"/>
                  <a:ext cx="1" cy="388362"/>
                </a:xfrm>
                <a:prstGeom prst="line">
                  <a:avLst/>
                </a:prstGeom>
                <a:ln w="9525">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71" name="그룹 170">
                  <a:extLst>
                    <a:ext uri="{FF2B5EF4-FFF2-40B4-BE49-F238E27FC236}">
                      <a16:creationId xmlns:a16="http://schemas.microsoft.com/office/drawing/2014/main" id="{581DCF9A-8CC9-4C2E-8BDA-5AD281A0B285}"/>
                    </a:ext>
                  </a:extLst>
                </p:cNvPr>
                <p:cNvGrpSpPr/>
                <p:nvPr/>
              </p:nvGrpSpPr>
              <p:grpSpPr>
                <a:xfrm>
                  <a:off x="6351814" y="3763718"/>
                  <a:ext cx="352999" cy="45718"/>
                  <a:chOff x="10664677" y="1267692"/>
                  <a:chExt cx="167288" cy="21666"/>
                </a:xfrm>
              </p:grpSpPr>
              <p:sp>
                <p:nvSpPr>
                  <p:cNvPr id="181" name="타원 180">
                    <a:extLst>
                      <a:ext uri="{FF2B5EF4-FFF2-40B4-BE49-F238E27FC236}">
                        <a16:creationId xmlns:a16="http://schemas.microsoft.com/office/drawing/2014/main" id="{24B72467-5FA6-4FF1-9D96-7016679CB9E6}"/>
                      </a:ext>
                    </a:extLst>
                  </p:cNvPr>
                  <p:cNvSpPr/>
                  <p:nvPr/>
                </p:nvSpPr>
                <p:spPr>
                  <a:xfrm flipH="1">
                    <a:off x="10810299" y="1267692"/>
                    <a:ext cx="21666" cy="21666"/>
                  </a:xfrm>
                  <a:prstGeom prst="ellipse">
                    <a:avLst/>
                  </a:prstGeom>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cxnSp>
                <p:nvCxnSpPr>
                  <p:cNvPr id="182" name="직선 연결선 181">
                    <a:extLst>
                      <a:ext uri="{FF2B5EF4-FFF2-40B4-BE49-F238E27FC236}">
                        <a16:creationId xmlns:a16="http://schemas.microsoft.com/office/drawing/2014/main" id="{42DE77EC-7D48-4368-82C6-A8210AE255E5}"/>
                      </a:ext>
                    </a:extLst>
                  </p:cNvPr>
                  <p:cNvCxnSpPr/>
                  <p:nvPr/>
                </p:nvCxnSpPr>
                <p:spPr>
                  <a:xfrm flipH="1">
                    <a:off x="10664677" y="1278306"/>
                    <a:ext cx="150790" cy="0"/>
                  </a:xfrm>
                  <a:prstGeom prst="line">
                    <a:avLst/>
                  </a:prstGeom>
                  <a:ln w="9525">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72" name="그룹 171">
                  <a:extLst>
                    <a:ext uri="{FF2B5EF4-FFF2-40B4-BE49-F238E27FC236}">
                      <a16:creationId xmlns:a16="http://schemas.microsoft.com/office/drawing/2014/main" id="{551BB3CC-C1F3-4605-8012-DCCBE1FFB950}"/>
                    </a:ext>
                  </a:extLst>
                </p:cNvPr>
                <p:cNvGrpSpPr/>
                <p:nvPr/>
              </p:nvGrpSpPr>
              <p:grpSpPr>
                <a:xfrm>
                  <a:off x="6351831" y="3911782"/>
                  <a:ext cx="352862" cy="45718"/>
                  <a:chOff x="10567660" y="1261158"/>
                  <a:chExt cx="167223" cy="21666"/>
                </a:xfrm>
              </p:grpSpPr>
              <p:sp>
                <p:nvSpPr>
                  <p:cNvPr id="179" name="타원 178">
                    <a:extLst>
                      <a:ext uri="{FF2B5EF4-FFF2-40B4-BE49-F238E27FC236}">
                        <a16:creationId xmlns:a16="http://schemas.microsoft.com/office/drawing/2014/main" id="{2FBDB759-2D0B-474C-B289-AC159D400A87}"/>
                      </a:ext>
                    </a:extLst>
                  </p:cNvPr>
                  <p:cNvSpPr/>
                  <p:nvPr/>
                </p:nvSpPr>
                <p:spPr>
                  <a:xfrm flipH="1">
                    <a:off x="10713217" y="1261158"/>
                    <a:ext cx="21666" cy="21666"/>
                  </a:xfrm>
                  <a:prstGeom prst="ellipse">
                    <a:avLst/>
                  </a:prstGeom>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cxnSp>
                <p:nvCxnSpPr>
                  <p:cNvPr id="180" name="직선 연결선 179">
                    <a:extLst>
                      <a:ext uri="{FF2B5EF4-FFF2-40B4-BE49-F238E27FC236}">
                        <a16:creationId xmlns:a16="http://schemas.microsoft.com/office/drawing/2014/main" id="{9CC392FC-8986-4479-8130-F49DB4B952AB}"/>
                      </a:ext>
                    </a:extLst>
                  </p:cNvPr>
                  <p:cNvCxnSpPr/>
                  <p:nvPr/>
                </p:nvCxnSpPr>
                <p:spPr>
                  <a:xfrm flipH="1">
                    <a:off x="10567660" y="1272847"/>
                    <a:ext cx="148527" cy="0"/>
                  </a:xfrm>
                  <a:prstGeom prst="line">
                    <a:avLst/>
                  </a:prstGeom>
                  <a:ln w="9525">
                    <a:headEnd type="none" w="med" len="med"/>
                    <a:tailEnd type="none" w="med" len="med"/>
                  </a:ln>
                </p:spPr>
                <p:style>
                  <a:lnRef idx="2">
                    <a:schemeClr val="dk1"/>
                  </a:lnRef>
                  <a:fillRef idx="0">
                    <a:schemeClr val="dk1"/>
                  </a:fillRef>
                  <a:effectRef idx="1">
                    <a:schemeClr val="dk1"/>
                  </a:effectRef>
                  <a:fontRef idx="minor">
                    <a:schemeClr val="tx1"/>
                  </a:fontRef>
                </p:style>
              </p:cxnSp>
            </p:grpSp>
            <p:grpSp>
              <p:nvGrpSpPr>
                <p:cNvPr id="173" name="그룹 172">
                  <a:extLst>
                    <a:ext uri="{FF2B5EF4-FFF2-40B4-BE49-F238E27FC236}">
                      <a16:creationId xmlns:a16="http://schemas.microsoft.com/office/drawing/2014/main" id="{140AA7FA-D09E-4550-A4FE-AA8BB6B57960}"/>
                    </a:ext>
                  </a:extLst>
                </p:cNvPr>
                <p:cNvGrpSpPr/>
                <p:nvPr/>
              </p:nvGrpSpPr>
              <p:grpSpPr>
                <a:xfrm>
                  <a:off x="6351814" y="4065952"/>
                  <a:ext cx="352999" cy="45718"/>
                  <a:chOff x="10664677" y="1267692"/>
                  <a:chExt cx="167288" cy="21666"/>
                </a:xfrm>
              </p:grpSpPr>
              <p:sp>
                <p:nvSpPr>
                  <p:cNvPr id="177" name="타원 176">
                    <a:extLst>
                      <a:ext uri="{FF2B5EF4-FFF2-40B4-BE49-F238E27FC236}">
                        <a16:creationId xmlns:a16="http://schemas.microsoft.com/office/drawing/2014/main" id="{8CF7ED67-086F-4FB1-B4E0-0572237BF89F}"/>
                      </a:ext>
                    </a:extLst>
                  </p:cNvPr>
                  <p:cNvSpPr/>
                  <p:nvPr/>
                </p:nvSpPr>
                <p:spPr>
                  <a:xfrm flipH="1">
                    <a:off x="10810299" y="1267692"/>
                    <a:ext cx="21666" cy="21666"/>
                  </a:xfrm>
                  <a:prstGeom prst="ellipse">
                    <a:avLst/>
                  </a:prstGeom>
                  <a:ln w="95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cxnSp>
                <p:nvCxnSpPr>
                  <p:cNvPr id="178" name="직선 연결선 177">
                    <a:extLst>
                      <a:ext uri="{FF2B5EF4-FFF2-40B4-BE49-F238E27FC236}">
                        <a16:creationId xmlns:a16="http://schemas.microsoft.com/office/drawing/2014/main" id="{CD98502C-FAD5-4C7F-B637-B700A9B14978}"/>
                      </a:ext>
                    </a:extLst>
                  </p:cNvPr>
                  <p:cNvCxnSpPr/>
                  <p:nvPr/>
                </p:nvCxnSpPr>
                <p:spPr>
                  <a:xfrm flipH="1">
                    <a:off x="10664677" y="1278306"/>
                    <a:ext cx="148533" cy="0"/>
                  </a:xfrm>
                  <a:prstGeom prst="line">
                    <a:avLst/>
                  </a:prstGeom>
                  <a:ln w="9525">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74" name="TextBox 173">
                  <a:extLst>
                    <a:ext uri="{FF2B5EF4-FFF2-40B4-BE49-F238E27FC236}">
                      <a16:creationId xmlns:a16="http://schemas.microsoft.com/office/drawing/2014/main" id="{9A4F0DB7-1AB7-4EC4-A652-4356E3EDBDFE}"/>
                    </a:ext>
                  </a:extLst>
                </p:cNvPr>
                <p:cNvSpPr txBox="1"/>
                <p:nvPr/>
              </p:nvSpPr>
              <p:spPr>
                <a:xfrm>
                  <a:off x="6693615" y="3680289"/>
                  <a:ext cx="769017" cy="359275"/>
                </a:xfrm>
                <a:prstGeom prst="rect">
                  <a:avLst/>
                </a:prstGeom>
                <a:noFill/>
              </p:spPr>
              <p:txBody>
                <a:bodyPr wrap="square" rtlCol="0">
                  <a:spAutoFit/>
                </a:bodyPr>
                <a:lstStyle/>
                <a:p>
                  <a:pPr algn="ctr"/>
                  <a:r>
                    <a:rPr lang="en-US" altLang="ko-KR" sz="562" b="1" dirty="0">
                      <a:latin typeface="Times New Roman" panose="02020603050405020304" pitchFamily="18" charset="0"/>
                      <a:cs typeface="Times New Roman" panose="02020603050405020304" pitchFamily="18" charset="0"/>
                    </a:rPr>
                    <a:t>anatomic site</a:t>
                  </a:r>
                  <a:endParaRPr lang="ko-KR" altLang="en-US" sz="562" b="1" dirty="0">
                    <a:latin typeface="Times New Roman" panose="02020603050405020304" pitchFamily="18" charset="0"/>
                    <a:cs typeface="Times New Roman" panose="02020603050405020304" pitchFamily="18" charset="0"/>
                  </a:endParaRPr>
                </a:p>
              </p:txBody>
            </p:sp>
            <p:sp>
              <p:nvSpPr>
                <p:cNvPr id="175" name="TextBox 174">
                  <a:extLst>
                    <a:ext uri="{FF2B5EF4-FFF2-40B4-BE49-F238E27FC236}">
                      <a16:creationId xmlns:a16="http://schemas.microsoft.com/office/drawing/2014/main" id="{3FC7E7F7-F951-4BEE-AE28-C38F615D9085}"/>
                    </a:ext>
                  </a:extLst>
                </p:cNvPr>
                <p:cNvSpPr txBox="1"/>
                <p:nvPr/>
              </p:nvSpPr>
              <p:spPr>
                <a:xfrm>
                  <a:off x="6701216" y="3829582"/>
                  <a:ext cx="623134" cy="242152"/>
                </a:xfrm>
                <a:prstGeom prst="rect">
                  <a:avLst/>
                </a:prstGeom>
                <a:noFill/>
              </p:spPr>
              <p:txBody>
                <a:bodyPr wrap="square" rtlCol="0">
                  <a:spAutoFit/>
                </a:bodyPr>
                <a:lstStyle/>
                <a:p>
                  <a:pPr algn="ctr"/>
                  <a:r>
                    <a:rPr lang="en-US" altLang="ko-KR" sz="562" b="1" dirty="0">
                      <a:latin typeface="Times New Roman" panose="02020603050405020304" pitchFamily="18" charset="0"/>
                      <a:cs typeface="Times New Roman" panose="02020603050405020304" pitchFamily="18" charset="0"/>
                    </a:rPr>
                    <a:t>histology</a:t>
                  </a:r>
                  <a:endParaRPr lang="ko-KR" altLang="en-US" sz="562" b="1" dirty="0">
                    <a:latin typeface="Times New Roman" panose="02020603050405020304" pitchFamily="18" charset="0"/>
                    <a:cs typeface="Times New Roman" panose="02020603050405020304" pitchFamily="18" charset="0"/>
                  </a:endParaRPr>
                </a:p>
              </p:txBody>
            </p:sp>
            <p:sp>
              <p:nvSpPr>
                <p:cNvPr id="176" name="TextBox 175">
                  <a:extLst>
                    <a:ext uri="{FF2B5EF4-FFF2-40B4-BE49-F238E27FC236}">
                      <a16:creationId xmlns:a16="http://schemas.microsoft.com/office/drawing/2014/main" id="{48165AD8-9B2E-4A96-983F-7AE52A4DDE8D}"/>
                    </a:ext>
                  </a:extLst>
                </p:cNvPr>
                <p:cNvSpPr txBox="1"/>
                <p:nvPr/>
              </p:nvSpPr>
              <p:spPr>
                <a:xfrm>
                  <a:off x="6704642" y="3988564"/>
                  <a:ext cx="867747" cy="242152"/>
                </a:xfrm>
                <a:prstGeom prst="rect">
                  <a:avLst/>
                </a:prstGeom>
                <a:noFill/>
              </p:spPr>
              <p:txBody>
                <a:bodyPr wrap="square" rtlCol="0">
                  <a:spAutoFit/>
                </a:bodyPr>
                <a:lstStyle/>
                <a:p>
                  <a:pPr algn="ctr"/>
                  <a:r>
                    <a:rPr lang="en-US" altLang="ko-KR" sz="562" b="1" dirty="0">
                      <a:latin typeface="Times New Roman" panose="02020603050405020304" pitchFamily="18" charset="0"/>
                      <a:cs typeface="Times New Roman" panose="02020603050405020304" pitchFamily="18" charset="0"/>
                    </a:rPr>
                    <a:t>biomarker test</a:t>
                  </a:r>
                  <a:endParaRPr lang="ko-KR" altLang="en-US" sz="562" b="1" dirty="0">
                    <a:latin typeface="Times New Roman" panose="02020603050405020304" pitchFamily="18" charset="0"/>
                    <a:cs typeface="Times New Roman" panose="02020603050405020304" pitchFamily="18" charset="0"/>
                  </a:endParaRPr>
                </a:p>
              </p:txBody>
            </p:sp>
          </p:grpSp>
          <p:sp>
            <p:nvSpPr>
              <p:cNvPr id="167" name="직사각형 166">
                <a:extLst>
                  <a:ext uri="{FF2B5EF4-FFF2-40B4-BE49-F238E27FC236}">
                    <a16:creationId xmlns:a16="http://schemas.microsoft.com/office/drawing/2014/main" id="{01272233-28C3-4EA6-8125-1652B1096B0C}"/>
                  </a:ext>
                </a:extLst>
              </p:cNvPr>
              <p:cNvSpPr/>
              <p:nvPr/>
            </p:nvSpPr>
            <p:spPr>
              <a:xfrm>
                <a:off x="2539043" y="2628117"/>
                <a:ext cx="5111579" cy="2517544"/>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sp>
            <p:nvSpPr>
              <p:cNvPr id="168" name="오른쪽 중괄호 167">
                <a:extLst>
                  <a:ext uri="{FF2B5EF4-FFF2-40B4-BE49-F238E27FC236}">
                    <a16:creationId xmlns:a16="http://schemas.microsoft.com/office/drawing/2014/main" id="{5DD3B29C-1E11-4502-800A-DB1D1760DB9E}"/>
                  </a:ext>
                </a:extLst>
              </p:cNvPr>
              <p:cNvSpPr/>
              <p:nvPr/>
            </p:nvSpPr>
            <p:spPr>
              <a:xfrm>
                <a:off x="5882203" y="3108667"/>
                <a:ext cx="174301" cy="1427593"/>
              </a:xfrm>
              <a:prstGeom prst="rightBrace">
                <a:avLst>
                  <a:gd name="adj1" fmla="val 27299"/>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sz="2000"/>
              </a:p>
            </p:txBody>
          </p:sp>
        </p:grpSp>
        <p:cxnSp>
          <p:nvCxnSpPr>
            <p:cNvPr id="183" name="직선 연결선 182">
              <a:extLst>
                <a:ext uri="{FF2B5EF4-FFF2-40B4-BE49-F238E27FC236}">
                  <a16:creationId xmlns:a16="http://schemas.microsoft.com/office/drawing/2014/main" id="{A883D9EF-ADD5-42CE-8566-4B06279C9F6C}"/>
                </a:ext>
              </a:extLst>
            </p:cNvPr>
            <p:cNvCxnSpPr/>
            <p:nvPr/>
          </p:nvCxnSpPr>
          <p:spPr>
            <a:xfrm>
              <a:off x="3534185" y="2624691"/>
              <a:ext cx="57229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4" name="직선 연결선 183">
              <a:extLst>
                <a:ext uri="{FF2B5EF4-FFF2-40B4-BE49-F238E27FC236}">
                  <a16:creationId xmlns:a16="http://schemas.microsoft.com/office/drawing/2014/main" id="{D98A79EB-EB07-41D6-9FA6-DA8785970F75}"/>
                </a:ext>
              </a:extLst>
            </p:cNvPr>
            <p:cNvCxnSpPr/>
            <p:nvPr/>
          </p:nvCxnSpPr>
          <p:spPr>
            <a:xfrm>
              <a:off x="4106478" y="2617268"/>
              <a:ext cx="0" cy="61361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5" name="직선 화살표 연결선 184">
              <a:extLst>
                <a:ext uri="{FF2B5EF4-FFF2-40B4-BE49-F238E27FC236}">
                  <a16:creationId xmlns:a16="http://schemas.microsoft.com/office/drawing/2014/main" id="{78B42C64-3387-4E51-A361-6CC19DB23F6D}"/>
                </a:ext>
              </a:extLst>
            </p:cNvPr>
            <p:cNvCxnSpPr/>
            <p:nvPr/>
          </p:nvCxnSpPr>
          <p:spPr>
            <a:xfrm>
              <a:off x="4106477" y="3242994"/>
              <a:ext cx="1323041" cy="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86" name="TextBox 185">
              <a:extLst>
                <a:ext uri="{FF2B5EF4-FFF2-40B4-BE49-F238E27FC236}">
                  <a16:creationId xmlns:a16="http://schemas.microsoft.com/office/drawing/2014/main" id="{B636CBFA-96AE-423E-A64D-3C9319879EB4}"/>
                </a:ext>
              </a:extLst>
            </p:cNvPr>
            <p:cNvSpPr txBox="1"/>
            <p:nvPr/>
          </p:nvSpPr>
          <p:spPr>
            <a:xfrm>
              <a:off x="4233976" y="3017295"/>
              <a:ext cx="933641" cy="371860"/>
            </a:xfrm>
            <a:prstGeom prst="rect">
              <a:avLst/>
            </a:prstGeom>
            <a:noFill/>
          </p:spPr>
          <p:txBody>
            <a:bodyPr wrap="square" rtlCol="0">
              <a:spAutoFit/>
            </a:bodyPr>
            <a:lstStyle/>
            <a:p>
              <a:r>
                <a:rPr lang="en-US" altLang="ko-KR" sz="657" b="1" dirty="0">
                  <a:latin typeface="Times New Roman" panose="02020603050405020304" pitchFamily="18" charset="0"/>
                  <a:cs typeface="Times New Roman" panose="02020603050405020304" pitchFamily="18" charset="0"/>
                </a:rPr>
                <a:t>Extract &amp; Load</a:t>
              </a:r>
              <a:endParaRPr lang="ko-KR" altLang="en-US" sz="375"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514791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EA0A5E-1DCC-476C-A397-CA8C96A9A171}"/>
              </a:ext>
            </a:extLst>
          </p:cNvPr>
          <p:cNvSpPr txBox="1"/>
          <p:nvPr/>
        </p:nvSpPr>
        <p:spPr>
          <a:xfrm>
            <a:off x="988978" y="688988"/>
            <a:ext cx="7393022" cy="1182631"/>
          </a:xfrm>
          <a:prstGeom prst="rect">
            <a:avLst/>
          </a:prstGeom>
          <a:noFill/>
        </p:spPr>
        <p:txBody>
          <a:bodyPr wrap="square" rtlCol="0">
            <a:spAutoFit/>
          </a:bodyPr>
          <a:lstStyle/>
          <a:p>
            <a:pPr marL="285739" indent="-285739">
              <a:spcAft>
                <a:spcPts val="500"/>
              </a:spcAft>
              <a:buFontTx/>
              <a:buChar char="-"/>
            </a:pPr>
            <a:r>
              <a:rPr lang="en-US" altLang="ko-KR" sz="1667" dirty="0">
                <a:solidFill>
                  <a:srgbClr val="20425A"/>
                </a:solidFill>
              </a:rPr>
              <a:t>The number of 600 pathology reports over </a:t>
            </a:r>
            <a:r>
              <a:rPr lang="en-US" altLang="ko-KR" sz="1667" b="1" dirty="0">
                <a:solidFill>
                  <a:srgbClr val="20425A"/>
                </a:solidFill>
              </a:rPr>
              <a:t>colorectal cancer </a:t>
            </a:r>
            <a:r>
              <a:rPr lang="en-US" altLang="ko-KR" sz="1667" dirty="0">
                <a:solidFill>
                  <a:srgbClr val="20425A"/>
                </a:solidFill>
              </a:rPr>
              <a:t>were included for the study</a:t>
            </a:r>
          </a:p>
          <a:p>
            <a:pPr marL="285739" indent="-285739">
              <a:spcAft>
                <a:spcPts val="500"/>
              </a:spcAft>
              <a:buFontTx/>
              <a:buChar char="-"/>
            </a:pPr>
            <a:r>
              <a:rPr lang="en-US" altLang="ko-KR" sz="1667" dirty="0">
                <a:solidFill>
                  <a:srgbClr val="20425A"/>
                </a:solidFill>
              </a:rPr>
              <a:t>We used </a:t>
            </a:r>
            <a:r>
              <a:rPr lang="en-US" altLang="ko-KR" sz="1667" b="1" dirty="0">
                <a:solidFill>
                  <a:srgbClr val="20425A"/>
                </a:solidFill>
              </a:rPr>
              <a:t>topic modeling </a:t>
            </a:r>
            <a:r>
              <a:rPr lang="en-US" altLang="ko-KR" sz="1667" dirty="0">
                <a:solidFill>
                  <a:srgbClr val="20425A"/>
                </a:solidFill>
              </a:rPr>
              <a:t>to classify and to define </a:t>
            </a:r>
            <a:r>
              <a:rPr lang="en-US" altLang="ko-KR" sz="1667" b="1" dirty="0">
                <a:solidFill>
                  <a:srgbClr val="20425A"/>
                </a:solidFill>
              </a:rPr>
              <a:t>annotation schema </a:t>
            </a:r>
            <a:r>
              <a:rPr lang="en-US" altLang="ko-KR" sz="1667" dirty="0">
                <a:solidFill>
                  <a:srgbClr val="20425A"/>
                </a:solidFill>
              </a:rPr>
              <a:t>without chart review of whole documents</a:t>
            </a:r>
          </a:p>
        </p:txBody>
      </p:sp>
      <p:sp>
        <p:nvSpPr>
          <p:cNvPr id="131" name="TextBox 130">
            <a:extLst>
              <a:ext uri="{FF2B5EF4-FFF2-40B4-BE49-F238E27FC236}">
                <a16:creationId xmlns:a16="http://schemas.microsoft.com/office/drawing/2014/main" id="{266BB303-7DF3-479E-B488-1897F061D591}"/>
              </a:ext>
            </a:extLst>
          </p:cNvPr>
          <p:cNvSpPr txBox="1"/>
          <p:nvPr/>
        </p:nvSpPr>
        <p:spPr>
          <a:xfrm>
            <a:off x="1303506" y="48149"/>
            <a:ext cx="7626485" cy="646331"/>
          </a:xfrm>
          <a:prstGeom prst="rect">
            <a:avLst/>
          </a:prstGeom>
          <a:noFill/>
        </p:spPr>
        <p:txBody>
          <a:bodyPr wrap="square" rtlCol="0">
            <a:spAutoFit/>
          </a:bodyPr>
          <a:lstStyle/>
          <a:p>
            <a:pPr algn="ctr"/>
            <a:r>
              <a:rPr lang="en-US" altLang="ko-KR" sz="3600" b="1" dirty="0" err="1">
                <a:solidFill>
                  <a:srgbClr val="1B3E56"/>
                </a:solidFill>
                <a:cs typeface="Times New Roman" panose="02020603050405020304" pitchFamily="18" charset="0"/>
              </a:rPr>
              <a:t>SOCRATex</a:t>
            </a:r>
            <a:endParaRPr lang="ko-KR" altLang="en-US" sz="3600" b="1" dirty="0">
              <a:solidFill>
                <a:srgbClr val="1B3E56"/>
              </a:solidFill>
              <a:cs typeface="Times New Roman" panose="02020603050405020304" pitchFamily="18" charset="0"/>
            </a:endParaRPr>
          </a:p>
        </p:txBody>
      </p:sp>
      <p:pic>
        <p:nvPicPr>
          <p:cNvPr id="3" name="그림 2">
            <a:extLst>
              <a:ext uri="{FF2B5EF4-FFF2-40B4-BE49-F238E27FC236}">
                <a16:creationId xmlns:a16="http://schemas.microsoft.com/office/drawing/2014/main" id="{65D0B672-DE9C-4718-9DE4-F80393FD60F0}"/>
              </a:ext>
            </a:extLst>
          </p:cNvPr>
          <p:cNvPicPr>
            <a:picLocks noChangeAspect="1"/>
          </p:cNvPicPr>
          <p:nvPr/>
        </p:nvPicPr>
        <p:blipFill>
          <a:blip r:embed="rId2"/>
          <a:stretch>
            <a:fillRect/>
          </a:stretch>
        </p:blipFill>
        <p:spPr>
          <a:xfrm>
            <a:off x="1684644" y="1855974"/>
            <a:ext cx="5774712" cy="3705291"/>
          </a:xfrm>
          <a:prstGeom prst="rect">
            <a:avLst/>
          </a:prstGeom>
        </p:spPr>
      </p:pic>
    </p:spTree>
    <p:extLst>
      <p:ext uri="{BB962C8B-B14F-4D97-AF65-F5344CB8AC3E}">
        <p14:creationId xmlns:p14="http://schemas.microsoft.com/office/powerpoint/2010/main" val="584919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EA0A5E-1DCC-476C-A397-CA8C96A9A171}"/>
              </a:ext>
            </a:extLst>
          </p:cNvPr>
          <p:cNvSpPr txBox="1"/>
          <p:nvPr/>
        </p:nvSpPr>
        <p:spPr>
          <a:xfrm>
            <a:off x="893333" y="4408731"/>
            <a:ext cx="7240738" cy="895117"/>
          </a:xfrm>
          <a:prstGeom prst="rect">
            <a:avLst/>
          </a:prstGeom>
          <a:noFill/>
        </p:spPr>
        <p:txBody>
          <a:bodyPr wrap="square" rtlCol="0">
            <a:spAutoFit/>
          </a:bodyPr>
          <a:lstStyle/>
          <a:p>
            <a:pPr marL="285739" indent="-285739">
              <a:spcAft>
                <a:spcPts val="500"/>
              </a:spcAft>
              <a:buFontTx/>
              <a:buChar char="-"/>
            </a:pPr>
            <a:r>
              <a:rPr lang="en-US" altLang="ko-KR" sz="1200" dirty="0">
                <a:solidFill>
                  <a:srgbClr val="20425A"/>
                </a:solidFill>
              </a:rPr>
              <a:t>After manual annotation based on the defined annotation schema, </a:t>
            </a:r>
            <a:r>
              <a:rPr lang="en-US" altLang="ko-KR" sz="1200" b="1" dirty="0">
                <a:solidFill>
                  <a:srgbClr val="20425A"/>
                </a:solidFill>
              </a:rPr>
              <a:t>Elastic</a:t>
            </a:r>
            <a:r>
              <a:rPr lang="ko-KR" altLang="en-US" sz="1200" b="1" dirty="0">
                <a:solidFill>
                  <a:srgbClr val="20425A"/>
                </a:solidFill>
              </a:rPr>
              <a:t> </a:t>
            </a:r>
            <a:r>
              <a:rPr lang="en-US" altLang="ko-KR" sz="1200" b="1" dirty="0">
                <a:solidFill>
                  <a:srgbClr val="20425A"/>
                </a:solidFill>
              </a:rPr>
              <a:t>stack </a:t>
            </a:r>
            <a:r>
              <a:rPr lang="en-US" altLang="ko-KR" sz="1200" dirty="0">
                <a:solidFill>
                  <a:srgbClr val="20425A"/>
                </a:solidFill>
              </a:rPr>
              <a:t>is used for constructing </a:t>
            </a:r>
            <a:r>
              <a:rPr lang="en-US" altLang="ko-KR" sz="1200" b="1" dirty="0">
                <a:solidFill>
                  <a:srgbClr val="20425A"/>
                </a:solidFill>
              </a:rPr>
              <a:t>clinical text search engine</a:t>
            </a:r>
          </a:p>
          <a:p>
            <a:pPr marL="285739" indent="-285739">
              <a:spcAft>
                <a:spcPts val="500"/>
              </a:spcAft>
              <a:buFontTx/>
              <a:buChar char="-"/>
            </a:pPr>
            <a:r>
              <a:rPr lang="en-US" altLang="ko-KR" sz="1200" dirty="0">
                <a:solidFill>
                  <a:srgbClr val="20425A"/>
                </a:solidFill>
              </a:rPr>
              <a:t>Kibana enables query-based </a:t>
            </a:r>
            <a:r>
              <a:rPr lang="en-US" altLang="ko-KR" sz="1200" b="1" dirty="0">
                <a:solidFill>
                  <a:srgbClr val="20425A"/>
                </a:solidFill>
              </a:rPr>
              <a:t>text searching </a:t>
            </a:r>
            <a:r>
              <a:rPr lang="en-US" altLang="ko-KR" sz="1200" dirty="0">
                <a:solidFill>
                  <a:srgbClr val="20425A"/>
                </a:solidFill>
              </a:rPr>
              <a:t>and </a:t>
            </a:r>
            <a:r>
              <a:rPr lang="en-US" altLang="ko-KR" sz="1200" b="1" dirty="0">
                <a:solidFill>
                  <a:srgbClr val="20425A"/>
                </a:solidFill>
              </a:rPr>
              <a:t>visualization </a:t>
            </a:r>
            <a:r>
              <a:rPr lang="en-US" altLang="ko-KR" sz="1200" dirty="0">
                <a:solidFill>
                  <a:srgbClr val="20425A"/>
                </a:solidFill>
              </a:rPr>
              <a:t>of the reports, resulting in identifying and extracting the information of interest</a:t>
            </a:r>
          </a:p>
        </p:txBody>
      </p:sp>
      <p:pic>
        <p:nvPicPr>
          <p:cNvPr id="9" name="그림 8">
            <a:extLst>
              <a:ext uri="{FF2B5EF4-FFF2-40B4-BE49-F238E27FC236}">
                <a16:creationId xmlns:a16="http://schemas.microsoft.com/office/drawing/2014/main" id="{887AC7A2-A569-4DB7-8219-314EFD401268}"/>
              </a:ext>
            </a:extLst>
          </p:cNvPr>
          <p:cNvPicPr>
            <a:picLocks noChangeAspect="1"/>
          </p:cNvPicPr>
          <p:nvPr/>
        </p:nvPicPr>
        <p:blipFill>
          <a:blip r:embed="rId2"/>
          <a:stretch>
            <a:fillRect/>
          </a:stretch>
        </p:blipFill>
        <p:spPr>
          <a:xfrm>
            <a:off x="1607040" y="586759"/>
            <a:ext cx="5813323" cy="3703148"/>
          </a:xfrm>
          <a:prstGeom prst="rect">
            <a:avLst/>
          </a:prstGeom>
          <a:ln w="9525">
            <a:solidFill>
              <a:schemeClr val="tx1"/>
            </a:solidFill>
          </a:ln>
        </p:spPr>
      </p:pic>
      <p:sp>
        <p:nvSpPr>
          <p:cNvPr id="15" name="TextBox 14">
            <a:extLst>
              <a:ext uri="{FF2B5EF4-FFF2-40B4-BE49-F238E27FC236}">
                <a16:creationId xmlns:a16="http://schemas.microsoft.com/office/drawing/2014/main" id="{DF325812-70D8-4BCD-80A6-0C7E0DECA7E8}"/>
              </a:ext>
            </a:extLst>
          </p:cNvPr>
          <p:cNvSpPr txBox="1"/>
          <p:nvPr/>
        </p:nvSpPr>
        <p:spPr>
          <a:xfrm>
            <a:off x="1293780" y="48149"/>
            <a:ext cx="7577846" cy="646331"/>
          </a:xfrm>
          <a:prstGeom prst="rect">
            <a:avLst/>
          </a:prstGeom>
          <a:noFill/>
        </p:spPr>
        <p:txBody>
          <a:bodyPr wrap="square" rtlCol="0">
            <a:spAutoFit/>
          </a:bodyPr>
          <a:lstStyle/>
          <a:p>
            <a:pPr algn="ctr"/>
            <a:r>
              <a:rPr lang="en-US" altLang="ko-KR" sz="3600" b="1" dirty="0" err="1">
                <a:solidFill>
                  <a:srgbClr val="1B3E56"/>
                </a:solidFill>
                <a:cs typeface="Times New Roman" panose="02020603050405020304" pitchFamily="18" charset="0"/>
              </a:rPr>
              <a:t>SOCRATex</a:t>
            </a:r>
            <a:endParaRPr lang="ko-KR" altLang="en-US" sz="3600" b="1"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42745118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EA0A5E-1DCC-476C-A397-CA8C96A9A171}"/>
              </a:ext>
            </a:extLst>
          </p:cNvPr>
          <p:cNvSpPr txBox="1"/>
          <p:nvPr/>
        </p:nvSpPr>
        <p:spPr>
          <a:xfrm>
            <a:off x="893333" y="4408731"/>
            <a:ext cx="7240738" cy="895117"/>
          </a:xfrm>
          <a:prstGeom prst="rect">
            <a:avLst/>
          </a:prstGeom>
          <a:noFill/>
        </p:spPr>
        <p:txBody>
          <a:bodyPr wrap="square" rtlCol="0">
            <a:spAutoFit/>
          </a:bodyPr>
          <a:lstStyle/>
          <a:p>
            <a:pPr marL="285739" indent="-285739">
              <a:spcAft>
                <a:spcPts val="500"/>
              </a:spcAft>
              <a:buFontTx/>
              <a:buChar char="-"/>
            </a:pPr>
            <a:r>
              <a:rPr lang="en-US" altLang="ko-KR" sz="1200" dirty="0">
                <a:solidFill>
                  <a:srgbClr val="20425A"/>
                </a:solidFill>
              </a:rPr>
              <a:t>After manual annotation based on the defined annotation schema, </a:t>
            </a:r>
            <a:r>
              <a:rPr lang="en-US" altLang="ko-KR" sz="1200" b="1" dirty="0">
                <a:solidFill>
                  <a:srgbClr val="20425A"/>
                </a:solidFill>
              </a:rPr>
              <a:t>Elastic</a:t>
            </a:r>
            <a:r>
              <a:rPr lang="ko-KR" altLang="en-US" sz="1200" b="1" dirty="0">
                <a:solidFill>
                  <a:srgbClr val="20425A"/>
                </a:solidFill>
              </a:rPr>
              <a:t> </a:t>
            </a:r>
            <a:r>
              <a:rPr lang="en-US" altLang="ko-KR" sz="1200" b="1" dirty="0">
                <a:solidFill>
                  <a:srgbClr val="20425A"/>
                </a:solidFill>
              </a:rPr>
              <a:t>stack </a:t>
            </a:r>
            <a:r>
              <a:rPr lang="en-US" altLang="ko-KR" sz="1200" dirty="0">
                <a:solidFill>
                  <a:srgbClr val="20425A"/>
                </a:solidFill>
              </a:rPr>
              <a:t>is used for constructing </a:t>
            </a:r>
            <a:r>
              <a:rPr lang="en-US" altLang="ko-KR" sz="1200" b="1" dirty="0">
                <a:solidFill>
                  <a:srgbClr val="20425A"/>
                </a:solidFill>
              </a:rPr>
              <a:t>clinical text search engine</a:t>
            </a:r>
          </a:p>
          <a:p>
            <a:pPr marL="285739" indent="-285739">
              <a:spcAft>
                <a:spcPts val="500"/>
              </a:spcAft>
              <a:buFontTx/>
              <a:buChar char="-"/>
            </a:pPr>
            <a:r>
              <a:rPr lang="en-US" altLang="ko-KR" sz="1200" dirty="0">
                <a:solidFill>
                  <a:srgbClr val="20425A"/>
                </a:solidFill>
              </a:rPr>
              <a:t>Kibana enables query-based </a:t>
            </a:r>
            <a:r>
              <a:rPr lang="en-US" altLang="ko-KR" sz="1200" b="1" dirty="0">
                <a:solidFill>
                  <a:srgbClr val="20425A"/>
                </a:solidFill>
              </a:rPr>
              <a:t>text searching </a:t>
            </a:r>
            <a:r>
              <a:rPr lang="en-US" altLang="ko-KR" sz="1200" dirty="0">
                <a:solidFill>
                  <a:srgbClr val="20425A"/>
                </a:solidFill>
              </a:rPr>
              <a:t>and </a:t>
            </a:r>
            <a:r>
              <a:rPr lang="en-US" altLang="ko-KR" sz="1200" b="1" dirty="0">
                <a:solidFill>
                  <a:srgbClr val="20425A"/>
                </a:solidFill>
              </a:rPr>
              <a:t>visualization </a:t>
            </a:r>
            <a:r>
              <a:rPr lang="en-US" altLang="ko-KR" sz="1200" dirty="0">
                <a:solidFill>
                  <a:srgbClr val="20425A"/>
                </a:solidFill>
              </a:rPr>
              <a:t>of the reports, resulting in identifying and extracting the information of interest</a:t>
            </a:r>
          </a:p>
        </p:txBody>
      </p:sp>
      <p:sp>
        <p:nvSpPr>
          <p:cNvPr id="15" name="TextBox 14">
            <a:extLst>
              <a:ext uri="{FF2B5EF4-FFF2-40B4-BE49-F238E27FC236}">
                <a16:creationId xmlns:a16="http://schemas.microsoft.com/office/drawing/2014/main" id="{DF325812-70D8-4BCD-80A6-0C7E0DECA7E8}"/>
              </a:ext>
            </a:extLst>
          </p:cNvPr>
          <p:cNvSpPr txBox="1"/>
          <p:nvPr/>
        </p:nvSpPr>
        <p:spPr>
          <a:xfrm>
            <a:off x="1311174" y="48149"/>
            <a:ext cx="7454714" cy="646331"/>
          </a:xfrm>
          <a:prstGeom prst="rect">
            <a:avLst/>
          </a:prstGeom>
          <a:noFill/>
        </p:spPr>
        <p:txBody>
          <a:bodyPr wrap="square" rtlCol="0">
            <a:spAutoFit/>
          </a:bodyPr>
          <a:lstStyle/>
          <a:p>
            <a:pPr algn="ctr"/>
            <a:r>
              <a:rPr lang="en-US" altLang="ko-KR" sz="3600" b="1" dirty="0" err="1">
                <a:solidFill>
                  <a:srgbClr val="1B3E56"/>
                </a:solidFill>
                <a:cs typeface="Times New Roman" panose="02020603050405020304" pitchFamily="18" charset="0"/>
              </a:rPr>
              <a:t>SOCRATex</a:t>
            </a:r>
            <a:endParaRPr lang="ko-KR" altLang="en-US" sz="3600" b="1" dirty="0">
              <a:solidFill>
                <a:srgbClr val="1B3E56"/>
              </a:solidFill>
              <a:cs typeface="Times New Roman" panose="02020603050405020304" pitchFamily="18" charset="0"/>
            </a:endParaRPr>
          </a:p>
        </p:txBody>
      </p:sp>
      <p:grpSp>
        <p:nvGrpSpPr>
          <p:cNvPr id="5" name="그룹 4">
            <a:extLst>
              <a:ext uri="{FF2B5EF4-FFF2-40B4-BE49-F238E27FC236}">
                <a16:creationId xmlns:a16="http://schemas.microsoft.com/office/drawing/2014/main" id="{92528283-C236-4E2E-B36C-F2BCA8CD4E0F}"/>
              </a:ext>
            </a:extLst>
          </p:cNvPr>
          <p:cNvGrpSpPr/>
          <p:nvPr/>
        </p:nvGrpSpPr>
        <p:grpSpPr>
          <a:xfrm>
            <a:off x="1129555" y="693765"/>
            <a:ext cx="7004516" cy="3688675"/>
            <a:chOff x="90430" y="1177170"/>
            <a:chExt cx="8377812" cy="5071230"/>
          </a:xfrm>
        </p:grpSpPr>
        <p:grpSp>
          <p:nvGrpSpPr>
            <p:cNvPr id="6" name="그룹 5">
              <a:extLst>
                <a:ext uri="{FF2B5EF4-FFF2-40B4-BE49-F238E27FC236}">
                  <a16:creationId xmlns:a16="http://schemas.microsoft.com/office/drawing/2014/main" id="{CBEC7873-2674-44D6-9053-350175FBD35F}"/>
                </a:ext>
              </a:extLst>
            </p:cNvPr>
            <p:cNvGrpSpPr/>
            <p:nvPr/>
          </p:nvGrpSpPr>
          <p:grpSpPr>
            <a:xfrm>
              <a:off x="90430" y="1177170"/>
              <a:ext cx="8377812" cy="5071230"/>
              <a:chOff x="90430" y="1177170"/>
              <a:chExt cx="8377812" cy="5071230"/>
            </a:xfrm>
          </p:grpSpPr>
          <p:grpSp>
            <p:nvGrpSpPr>
              <p:cNvPr id="26" name="그룹 25">
                <a:extLst>
                  <a:ext uri="{FF2B5EF4-FFF2-40B4-BE49-F238E27FC236}">
                    <a16:creationId xmlns:a16="http://schemas.microsoft.com/office/drawing/2014/main" id="{859DE209-C2F3-4132-90BE-0BDC60540E31}"/>
                  </a:ext>
                </a:extLst>
              </p:cNvPr>
              <p:cNvGrpSpPr/>
              <p:nvPr/>
            </p:nvGrpSpPr>
            <p:grpSpPr>
              <a:xfrm>
                <a:off x="90430" y="1177170"/>
                <a:ext cx="8377812" cy="5071230"/>
                <a:chOff x="90430" y="1177170"/>
                <a:chExt cx="8377812" cy="5071230"/>
              </a:xfrm>
            </p:grpSpPr>
            <p:pic>
              <p:nvPicPr>
                <p:cNvPr id="28" name="그림 27">
                  <a:extLst>
                    <a:ext uri="{FF2B5EF4-FFF2-40B4-BE49-F238E27FC236}">
                      <a16:creationId xmlns:a16="http://schemas.microsoft.com/office/drawing/2014/main" id="{1607BC29-CC92-4E8C-8739-8AE009AB655A}"/>
                    </a:ext>
                  </a:extLst>
                </p:cNvPr>
                <p:cNvPicPr>
                  <a:picLocks noChangeAspect="1"/>
                </p:cNvPicPr>
                <p:nvPr/>
              </p:nvPicPr>
              <p:blipFill>
                <a:blip r:embed="rId2" cstate="print"/>
                <a:stretch>
                  <a:fillRect/>
                </a:stretch>
              </p:blipFill>
              <p:spPr>
                <a:xfrm>
                  <a:off x="762000" y="1219200"/>
                  <a:ext cx="7706242" cy="5029200"/>
                </a:xfrm>
                <a:prstGeom prst="rect">
                  <a:avLst/>
                </a:prstGeom>
                <a:ln>
                  <a:noFill/>
                </a:ln>
              </p:spPr>
            </p:pic>
            <p:sp>
              <p:nvSpPr>
                <p:cNvPr id="29" name="모서리가 둥근 직사각형 31">
                  <a:extLst>
                    <a:ext uri="{FF2B5EF4-FFF2-40B4-BE49-F238E27FC236}">
                      <a16:creationId xmlns:a16="http://schemas.microsoft.com/office/drawing/2014/main" id="{37A31D04-53FB-4CB9-A531-5242E2912C41}"/>
                    </a:ext>
                  </a:extLst>
                </p:cNvPr>
                <p:cNvSpPr/>
                <p:nvPr/>
              </p:nvSpPr>
              <p:spPr>
                <a:xfrm>
                  <a:off x="4924030" y="1374960"/>
                  <a:ext cx="735565" cy="266707"/>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EGFR</a:t>
                  </a:r>
                  <a:endParaRPr lang="ko-KR" altLang="en-US" sz="1333" b="1">
                    <a:solidFill>
                      <a:schemeClr val="tx1"/>
                    </a:solidFill>
                  </a:endParaRPr>
                </a:p>
              </p:txBody>
            </p:sp>
            <p:sp>
              <p:nvSpPr>
                <p:cNvPr id="30" name="모서리가 둥근 직사각형 32">
                  <a:extLst>
                    <a:ext uri="{FF2B5EF4-FFF2-40B4-BE49-F238E27FC236}">
                      <a16:creationId xmlns:a16="http://schemas.microsoft.com/office/drawing/2014/main" id="{FAF2BF4F-9DC9-4B80-A281-FC692CA27225}"/>
                    </a:ext>
                  </a:extLst>
                </p:cNvPr>
                <p:cNvSpPr/>
                <p:nvPr/>
              </p:nvSpPr>
              <p:spPr>
                <a:xfrm>
                  <a:off x="5563690" y="2088187"/>
                  <a:ext cx="735565" cy="266707"/>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kras</a:t>
                  </a:r>
                  <a:endParaRPr lang="ko-KR" altLang="en-US" sz="1333" b="1">
                    <a:solidFill>
                      <a:schemeClr val="tx1"/>
                    </a:solidFill>
                  </a:endParaRPr>
                </a:p>
              </p:txBody>
            </p:sp>
            <p:sp>
              <p:nvSpPr>
                <p:cNvPr id="31" name="모서리가 둥근 직사각형 33">
                  <a:extLst>
                    <a:ext uri="{FF2B5EF4-FFF2-40B4-BE49-F238E27FC236}">
                      <a16:creationId xmlns:a16="http://schemas.microsoft.com/office/drawing/2014/main" id="{4E1E8AFF-2581-4EEA-80C0-09BF41820A84}"/>
                    </a:ext>
                  </a:extLst>
                </p:cNvPr>
                <p:cNvSpPr/>
                <p:nvPr/>
              </p:nvSpPr>
              <p:spPr>
                <a:xfrm>
                  <a:off x="5782896" y="4187851"/>
                  <a:ext cx="735565" cy="266707"/>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nras</a:t>
                  </a:r>
                  <a:endParaRPr lang="ko-KR" altLang="en-US" sz="1333" b="1">
                    <a:solidFill>
                      <a:schemeClr val="tx1"/>
                    </a:solidFill>
                  </a:endParaRPr>
                </a:p>
              </p:txBody>
            </p:sp>
            <p:sp>
              <p:nvSpPr>
                <p:cNvPr id="32" name="모서리가 둥근 직사각형 34">
                  <a:extLst>
                    <a:ext uri="{FF2B5EF4-FFF2-40B4-BE49-F238E27FC236}">
                      <a16:creationId xmlns:a16="http://schemas.microsoft.com/office/drawing/2014/main" id="{36DE496F-ADE0-4E6B-9766-71AA4ECB7A00}"/>
                    </a:ext>
                  </a:extLst>
                </p:cNvPr>
                <p:cNvSpPr/>
                <p:nvPr/>
              </p:nvSpPr>
              <p:spPr>
                <a:xfrm>
                  <a:off x="5262223" y="5357861"/>
                  <a:ext cx="735565" cy="266707"/>
                </a:xfrm>
                <a:prstGeom prst="roundRect">
                  <a:avLst>
                    <a:gd name="adj" fmla="val 50000"/>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CDX2</a:t>
                  </a:r>
                  <a:endParaRPr lang="ko-KR" altLang="en-US" sz="1333" b="1">
                    <a:solidFill>
                      <a:schemeClr val="tx1"/>
                    </a:solidFill>
                  </a:endParaRPr>
                </a:p>
              </p:txBody>
            </p:sp>
            <p:grpSp>
              <p:nvGrpSpPr>
                <p:cNvPr id="33" name="그룹 32">
                  <a:extLst>
                    <a:ext uri="{FF2B5EF4-FFF2-40B4-BE49-F238E27FC236}">
                      <a16:creationId xmlns:a16="http://schemas.microsoft.com/office/drawing/2014/main" id="{F78F44A4-8AF5-4F72-A705-1EAF72AEF7F3}"/>
                    </a:ext>
                  </a:extLst>
                </p:cNvPr>
                <p:cNvGrpSpPr/>
                <p:nvPr/>
              </p:nvGrpSpPr>
              <p:grpSpPr>
                <a:xfrm>
                  <a:off x="4800600" y="5486400"/>
                  <a:ext cx="1184488" cy="612507"/>
                  <a:chOff x="4800600" y="5486400"/>
                  <a:chExt cx="1184488" cy="612507"/>
                </a:xfrm>
              </p:grpSpPr>
              <p:cxnSp>
                <p:nvCxnSpPr>
                  <p:cNvPr id="66" name="직선 연결선 65">
                    <a:extLst>
                      <a:ext uri="{FF2B5EF4-FFF2-40B4-BE49-F238E27FC236}">
                        <a16:creationId xmlns:a16="http://schemas.microsoft.com/office/drawing/2014/main" id="{AD870360-446E-4DD3-8D7F-E1681201E41E}"/>
                      </a:ext>
                    </a:extLst>
                  </p:cNvPr>
                  <p:cNvCxnSpPr/>
                  <p:nvPr/>
                </p:nvCxnSpPr>
                <p:spPr>
                  <a:xfrm>
                    <a:off x="4800600" y="5486400"/>
                    <a:ext cx="533400" cy="609600"/>
                  </a:xfrm>
                  <a:prstGeom prst="line">
                    <a:avLst/>
                  </a:prstGeom>
                  <a:ln w="19050">
                    <a:solidFill>
                      <a:srgbClr val="BF5040"/>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A3E44B3F-685F-402B-A591-216FCB712508}"/>
                      </a:ext>
                    </a:extLst>
                  </p:cNvPr>
                  <p:cNvCxnSpPr/>
                  <p:nvPr/>
                </p:nvCxnSpPr>
                <p:spPr>
                  <a:xfrm>
                    <a:off x="5330077" y="6096000"/>
                    <a:ext cx="613523" cy="0"/>
                  </a:xfrm>
                  <a:prstGeom prst="line">
                    <a:avLst/>
                  </a:prstGeom>
                  <a:ln w="19050">
                    <a:solidFill>
                      <a:srgbClr val="BF5040"/>
                    </a:solidFill>
                  </a:ln>
                </p:spPr>
                <p:style>
                  <a:lnRef idx="1">
                    <a:schemeClr val="accent1"/>
                  </a:lnRef>
                  <a:fillRef idx="0">
                    <a:schemeClr val="accent1"/>
                  </a:fillRef>
                  <a:effectRef idx="0">
                    <a:schemeClr val="accent1"/>
                  </a:effectRef>
                  <a:fontRef idx="minor">
                    <a:schemeClr val="tx1"/>
                  </a:fontRef>
                </p:style>
              </p:cxnSp>
              <p:sp>
                <p:nvSpPr>
                  <p:cNvPr id="68" name="모서리가 둥근 직사각형 70">
                    <a:extLst>
                      <a:ext uri="{FF2B5EF4-FFF2-40B4-BE49-F238E27FC236}">
                        <a16:creationId xmlns:a16="http://schemas.microsoft.com/office/drawing/2014/main" id="{3CAB2D54-A66A-4D5D-BBDD-50995C9CC3E8}"/>
                      </a:ext>
                    </a:extLst>
                  </p:cNvPr>
                  <p:cNvSpPr/>
                  <p:nvPr/>
                </p:nvSpPr>
                <p:spPr>
                  <a:xfrm>
                    <a:off x="5249523" y="5832200"/>
                    <a:ext cx="735565" cy="266707"/>
                  </a:xfrm>
                  <a:prstGeom prst="roundRect">
                    <a:avLst>
                      <a:gd name="adj" fmla="val 5000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P53</a:t>
                    </a:r>
                    <a:endParaRPr lang="ko-KR" altLang="en-US" sz="1333" b="1">
                      <a:solidFill>
                        <a:schemeClr val="tx1"/>
                      </a:solidFill>
                    </a:endParaRPr>
                  </a:p>
                </p:txBody>
              </p:sp>
            </p:grpSp>
            <p:grpSp>
              <p:nvGrpSpPr>
                <p:cNvPr id="34" name="그룹 33">
                  <a:extLst>
                    <a:ext uri="{FF2B5EF4-FFF2-40B4-BE49-F238E27FC236}">
                      <a16:creationId xmlns:a16="http://schemas.microsoft.com/office/drawing/2014/main" id="{E8BBCD72-BEB1-4E5F-A7CE-91E53B188B43}"/>
                    </a:ext>
                  </a:extLst>
                </p:cNvPr>
                <p:cNvGrpSpPr/>
                <p:nvPr/>
              </p:nvGrpSpPr>
              <p:grpSpPr>
                <a:xfrm>
                  <a:off x="4673380" y="1636039"/>
                  <a:ext cx="921232" cy="396458"/>
                  <a:chOff x="4975275" y="2194342"/>
                  <a:chExt cx="921232" cy="396458"/>
                </a:xfrm>
              </p:grpSpPr>
              <p:cxnSp>
                <p:nvCxnSpPr>
                  <p:cNvPr id="64" name="직선 연결선 63">
                    <a:extLst>
                      <a:ext uri="{FF2B5EF4-FFF2-40B4-BE49-F238E27FC236}">
                        <a16:creationId xmlns:a16="http://schemas.microsoft.com/office/drawing/2014/main" id="{D7FDC277-BBAB-47E1-B1DB-C359DFB85D7B}"/>
                      </a:ext>
                    </a:extLst>
                  </p:cNvPr>
                  <p:cNvCxnSpPr/>
                  <p:nvPr/>
                </p:nvCxnSpPr>
                <p:spPr>
                  <a:xfrm flipV="1">
                    <a:off x="4975275" y="2194342"/>
                    <a:ext cx="311632" cy="396458"/>
                  </a:xfrm>
                  <a:prstGeom prst="line">
                    <a:avLst/>
                  </a:prstGeom>
                  <a:ln w="19050">
                    <a:solidFill>
                      <a:srgbClr val="9E3533"/>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746C42F6-BAA9-4317-A651-1DF10F33BB15}"/>
                      </a:ext>
                    </a:extLst>
                  </p:cNvPr>
                  <p:cNvCxnSpPr/>
                  <p:nvPr/>
                </p:nvCxnSpPr>
                <p:spPr>
                  <a:xfrm>
                    <a:off x="5282984" y="2194342"/>
                    <a:ext cx="613523" cy="0"/>
                  </a:xfrm>
                  <a:prstGeom prst="line">
                    <a:avLst/>
                  </a:prstGeom>
                  <a:ln w="19050">
                    <a:solidFill>
                      <a:srgbClr val="9E3533"/>
                    </a:solidFill>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9243BB6D-BBF2-4991-BF73-19C6279B7341}"/>
                    </a:ext>
                  </a:extLst>
                </p:cNvPr>
                <p:cNvGrpSpPr/>
                <p:nvPr/>
              </p:nvGrpSpPr>
              <p:grpSpPr>
                <a:xfrm>
                  <a:off x="5287850" y="2373941"/>
                  <a:ext cx="955679" cy="269879"/>
                  <a:chOff x="4940828" y="2194342"/>
                  <a:chExt cx="955679" cy="269879"/>
                </a:xfrm>
              </p:grpSpPr>
              <p:cxnSp>
                <p:nvCxnSpPr>
                  <p:cNvPr id="62" name="직선 연결선 61">
                    <a:extLst>
                      <a:ext uri="{FF2B5EF4-FFF2-40B4-BE49-F238E27FC236}">
                        <a16:creationId xmlns:a16="http://schemas.microsoft.com/office/drawing/2014/main" id="{86FAE6C8-472E-4896-852D-1D3C09F79D02}"/>
                      </a:ext>
                    </a:extLst>
                  </p:cNvPr>
                  <p:cNvCxnSpPr/>
                  <p:nvPr/>
                </p:nvCxnSpPr>
                <p:spPr>
                  <a:xfrm flipV="1">
                    <a:off x="4940828" y="2194342"/>
                    <a:ext cx="346079" cy="269879"/>
                  </a:xfrm>
                  <a:prstGeom prst="line">
                    <a:avLst/>
                  </a:prstGeom>
                  <a:ln w="19050">
                    <a:solidFill>
                      <a:srgbClr val="DAA05D"/>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F8AB6A54-F37D-42DB-8CC5-E3A4874F11D8}"/>
                      </a:ext>
                    </a:extLst>
                  </p:cNvPr>
                  <p:cNvCxnSpPr/>
                  <p:nvPr/>
                </p:nvCxnSpPr>
                <p:spPr>
                  <a:xfrm>
                    <a:off x="5282984" y="2194342"/>
                    <a:ext cx="613523" cy="0"/>
                  </a:xfrm>
                  <a:prstGeom prst="line">
                    <a:avLst/>
                  </a:prstGeom>
                  <a:ln w="19050">
                    <a:solidFill>
                      <a:srgbClr val="DAA05D"/>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CFC373D0-C77C-4E1A-B4B5-828547FA95BA}"/>
                    </a:ext>
                  </a:extLst>
                </p:cNvPr>
                <p:cNvGrpSpPr/>
                <p:nvPr/>
              </p:nvGrpSpPr>
              <p:grpSpPr>
                <a:xfrm>
                  <a:off x="5538252" y="4350081"/>
                  <a:ext cx="919072" cy="106182"/>
                  <a:chOff x="4977435" y="2088161"/>
                  <a:chExt cx="919072" cy="106182"/>
                </a:xfrm>
              </p:grpSpPr>
              <p:cxnSp>
                <p:nvCxnSpPr>
                  <p:cNvPr id="60" name="직선 연결선 59">
                    <a:extLst>
                      <a:ext uri="{FF2B5EF4-FFF2-40B4-BE49-F238E27FC236}">
                        <a16:creationId xmlns:a16="http://schemas.microsoft.com/office/drawing/2014/main" id="{C9AC8B5A-B963-430B-802A-436632B15D77}"/>
                      </a:ext>
                    </a:extLst>
                  </p:cNvPr>
                  <p:cNvCxnSpPr/>
                  <p:nvPr/>
                </p:nvCxnSpPr>
                <p:spPr>
                  <a:xfrm>
                    <a:off x="4977435" y="2088161"/>
                    <a:ext cx="309472" cy="106182"/>
                  </a:xfrm>
                  <a:prstGeom prst="line">
                    <a:avLst/>
                  </a:prstGeom>
                  <a:ln w="19050">
                    <a:solidFill>
                      <a:srgbClr val="BFAF40"/>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EB444523-EEDB-4B2A-BD4F-2F02E38E7021}"/>
                      </a:ext>
                    </a:extLst>
                  </p:cNvPr>
                  <p:cNvCxnSpPr/>
                  <p:nvPr/>
                </p:nvCxnSpPr>
                <p:spPr>
                  <a:xfrm>
                    <a:off x="5286907" y="2192638"/>
                    <a:ext cx="609600" cy="1704"/>
                  </a:xfrm>
                  <a:prstGeom prst="line">
                    <a:avLst/>
                  </a:prstGeom>
                  <a:ln w="19050">
                    <a:solidFill>
                      <a:srgbClr val="BFAF40"/>
                    </a:solidFill>
                  </a:ln>
                </p:spPr>
                <p:style>
                  <a:lnRef idx="1">
                    <a:schemeClr val="accent1"/>
                  </a:lnRef>
                  <a:fillRef idx="0">
                    <a:schemeClr val="accent1"/>
                  </a:fillRef>
                  <a:effectRef idx="0">
                    <a:schemeClr val="accent1"/>
                  </a:effectRef>
                  <a:fontRef idx="minor">
                    <a:schemeClr val="tx1"/>
                  </a:fontRef>
                </p:style>
              </p:cxnSp>
            </p:grpSp>
            <p:grpSp>
              <p:nvGrpSpPr>
                <p:cNvPr id="37" name="그룹 36">
                  <a:extLst>
                    <a:ext uri="{FF2B5EF4-FFF2-40B4-BE49-F238E27FC236}">
                      <a16:creationId xmlns:a16="http://schemas.microsoft.com/office/drawing/2014/main" id="{157DA5DC-4E6B-4095-A8DC-E2AA186760B5}"/>
                    </a:ext>
                  </a:extLst>
                </p:cNvPr>
                <p:cNvGrpSpPr/>
                <p:nvPr/>
              </p:nvGrpSpPr>
              <p:grpSpPr>
                <a:xfrm>
                  <a:off x="5067300" y="5366632"/>
                  <a:ext cx="886590" cy="238123"/>
                  <a:chOff x="5009917" y="1956220"/>
                  <a:chExt cx="886590" cy="238123"/>
                </a:xfrm>
              </p:grpSpPr>
              <p:cxnSp>
                <p:nvCxnSpPr>
                  <p:cNvPr id="58" name="직선 연결선 57">
                    <a:extLst>
                      <a:ext uri="{FF2B5EF4-FFF2-40B4-BE49-F238E27FC236}">
                        <a16:creationId xmlns:a16="http://schemas.microsoft.com/office/drawing/2014/main" id="{16607FEC-4BEC-43BB-981B-CC17609638AB}"/>
                      </a:ext>
                    </a:extLst>
                  </p:cNvPr>
                  <p:cNvCxnSpPr/>
                  <p:nvPr/>
                </p:nvCxnSpPr>
                <p:spPr>
                  <a:xfrm>
                    <a:off x="5009917" y="1956220"/>
                    <a:ext cx="276990" cy="238123"/>
                  </a:xfrm>
                  <a:prstGeom prst="line">
                    <a:avLst/>
                  </a:prstGeom>
                  <a:ln w="19050">
                    <a:solidFill>
                      <a:srgbClr val="4050BF"/>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30CB6EAA-39FF-40CC-B51B-62CBAD41746F}"/>
                      </a:ext>
                    </a:extLst>
                  </p:cNvPr>
                  <p:cNvCxnSpPr/>
                  <p:nvPr/>
                </p:nvCxnSpPr>
                <p:spPr>
                  <a:xfrm>
                    <a:off x="5282984" y="2194342"/>
                    <a:ext cx="613523" cy="0"/>
                  </a:xfrm>
                  <a:prstGeom prst="line">
                    <a:avLst/>
                  </a:prstGeom>
                  <a:ln w="19050">
                    <a:solidFill>
                      <a:srgbClr val="4050BF"/>
                    </a:solidFill>
                  </a:ln>
                </p:spPr>
                <p:style>
                  <a:lnRef idx="1">
                    <a:schemeClr val="accent1"/>
                  </a:lnRef>
                  <a:fillRef idx="0">
                    <a:schemeClr val="accent1"/>
                  </a:fillRef>
                  <a:effectRef idx="0">
                    <a:schemeClr val="accent1"/>
                  </a:effectRef>
                  <a:fontRef idx="minor">
                    <a:schemeClr val="tx1"/>
                  </a:fontRef>
                </p:style>
              </p:cxnSp>
            </p:grpSp>
            <p:grpSp>
              <p:nvGrpSpPr>
                <p:cNvPr id="38" name="그룹 37">
                  <a:extLst>
                    <a:ext uri="{FF2B5EF4-FFF2-40B4-BE49-F238E27FC236}">
                      <a16:creationId xmlns:a16="http://schemas.microsoft.com/office/drawing/2014/main" id="{E8A75F8C-E0DC-430B-AD7E-A03AA23E2A42}"/>
                    </a:ext>
                  </a:extLst>
                </p:cNvPr>
                <p:cNvGrpSpPr/>
                <p:nvPr/>
              </p:nvGrpSpPr>
              <p:grpSpPr>
                <a:xfrm rot="1472879">
                  <a:off x="300242" y="2587865"/>
                  <a:ext cx="1095335" cy="105830"/>
                  <a:chOff x="4801172" y="2192638"/>
                  <a:chExt cx="1095335" cy="105830"/>
                </a:xfrm>
              </p:grpSpPr>
              <p:cxnSp>
                <p:nvCxnSpPr>
                  <p:cNvPr id="56" name="직선 연결선 55">
                    <a:extLst>
                      <a:ext uri="{FF2B5EF4-FFF2-40B4-BE49-F238E27FC236}">
                        <a16:creationId xmlns:a16="http://schemas.microsoft.com/office/drawing/2014/main" id="{B5213918-9BAF-4F5C-9E46-F0CB431A8483}"/>
                      </a:ext>
                    </a:extLst>
                  </p:cNvPr>
                  <p:cNvCxnSpPr/>
                  <p:nvPr/>
                </p:nvCxnSpPr>
                <p:spPr>
                  <a:xfrm rot="20127121">
                    <a:off x="4801172" y="2298467"/>
                    <a:ext cx="508050" cy="1"/>
                  </a:xfrm>
                  <a:prstGeom prst="line">
                    <a:avLst/>
                  </a:prstGeom>
                  <a:ln w="19050">
                    <a:solidFill>
                      <a:srgbClr val="40AFBF"/>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55E01735-8F42-4E71-A362-63771E4C9FC7}"/>
                      </a:ext>
                    </a:extLst>
                  </p:cNvPr>
                  <p:cNvCxnSpPr/>
                  <p:nvPr/>
                </p:nvCxnSpPr>
                <p:spPr>
                  <a:xfrm>
                    <a:off x="5286907" y="2192638"/>
                    <a:ext cx="609600" cy="1704"/>
                  </a:xfrm>
                  <a:prstGeom prst="line">
                    <a:avLst/>
                  </a:prstGeom>
                  <a:ln w="19050">
                    <a:solidFill>
                      <a:srgbClr val="40AFBF"/>
                    </a:solidFill>
                  </a:ln>
                </p:spPr>
                <p:style>
                  <a:lnRef idx="1">
                    <a:schemeClr val="accent1"/>
                  </a:lnRef>
                  <a:fillRef idx="0">
                    <a:schemeClr val="accent1"/>
                  </a:fillRef>
                  <a:effectRef idx="0">
                    <a:schemeClr val="accent1"/>
                  </a:effectRef>
                  <a:fontRef idx="minor">
                    <a:schemeClr val="tx1"/>
                  </a:fontRef>
                </p:style>
              </p:cxnSp>
            </p:grpSp>
            <p:sp>
              <p:nvSpPr>
                <p:cNvPr id="39" name="모서리가 둥근 직사각형 41">
                  <a:extLst>
                    <a:ext uri="{FF2B5EF4-FFF2-40B4-BE49-F238E27FC236}">
                      <a16:creationId xmlns:a16="http://schemas.microsoft.com/office/drawing/2014/main" id="{6DE8F9AC-8BA2-4363-A6C8-85A24D11AF5F}"/>
                    </a:ext>
                  </a:extLst>
                </p:cNvPr>
                <p:cNvSpPr/>
                <p:nvPr/>
              </p:nvSpPr>
              <p:spPr>
                <a:xfrm>
                  <a:off x="165618" y="2319264"/>
                  <a:ext cx="735565" cy="266707"/>
                </a:xfrm>
                <a:prstGeom prst="roundRect">
                  <a:avLst>
                    <a:gd name="adj" fmla="val 5000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MSI</a:t>
                  </a:r>
                  <a:endParaRPr lang="ko-KR" altLang="en-US" sz="1333" b="1">
                    <a:solidFill>
                      <a:schemeClr val="tx1"/>
                    </a:solidFill>
                  </a:endParaRPr>
                </a:p>
              </p:txBody>
            </p:sp>
            <p:grpSp>
              <p:nvGrpSpPr>
                <p:cNvPr id="40" name="그룹 39">
                  <a:extLst>
                    <a:ext uri="{FF2B5EF4-FFF2-40B4-BE49-F238E27FC236}">
                      <a16:creationId xmlns:a16="http://schemas.microsoft.com/office/drawing/2014/main" id="{7D5BC5B2-DA22-4116-A583-6B2822DE8344}"/>
                    </a:ext>
                  </a:extLst>
                </p:cNvPr>
                <p:cNvGrpSpPr/>
                <p:nvPr/>
              </p:nvGrpSpPr>
              <p:grpSpPr>
                <a:xfrm rot="1472879">
                  <a:off x="277735" y="4330837"/>
                  <a:ext cx="1060112" cy="406904"/>
                  <a:chOff x="4801493" y="1891340"/>
                  <a:chExt cx="1060112" cy="406904"/>
                </a:xfrm>
              </p:grpSpPr>
              <p:cxnSp>
                <p:nvCxnSpPr>
                  <p:cNvPr id="54" name="직선 연결선 53">
                    <a:extLst>
                      <a:ext uri="{FF2B5EF4-FFF2-40B4-BE49-F238E27FC236}">
                        <a16:creationId xmlns:a16="http://schemas.microsoft.com/office/drawing/2014/main" id="{29B6568B-5586-49DE-A87C-C9FA8C6D9859}"/>
                      </a:ext>
                    </a:extLst>
                  </p:cNvPr>
                  <p:cNvCxnSpPr/>
                  <p:nvPr/>
                </p:nvCxnSpPr>
                <p:spPr>
                  <a:xfrm rot="20127121">
                    <a:off x="4801493" y="2296692"/>
                    <a:ext cx="508051" cy="1552"/>
                  </a:xfrm>
                  <a:prstGeom prst="line">
                    <a:avLst/>
                  </a:prstGeom>
                  <a:ln w="19050">
                    <a:solidFill>
                      <a:srgbClr val="BF4048"/>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84B75331-D82E-4DDF-986E-C71B4B5971E8}"/>
                      </a:ext>
                    </a:extLst>
                  </p:cNvPr>
                  <p:cNvCxnSpPr/>
                  <p:nvPr/>
                </p:nvCxnSpPr>
                <p:spPr>
                  <a:xfrm rot="20127121" flipV="1">
                    <a:off x="5221356" y="1891340"/>
                    <a:ext cx="640249" cy="176266"/>
                  </a:xfrm>
                  <a:prstGeom prst="line">
                    <a:avLst/>
                  </a:prstGeom>
                  <a:ln w="19050">
                    <a:solidFill>
                      <a:srgbClr val="BF4048"/>
                    </a:solidFill>
                  </a:ln>
                </p:spPr>
                <p:style>
                  <a:lnRef idx="1">
                    <a:schemeClr val="accent1"/>
                  </a:lnRef>
                  <a:fillRef idx="0">
                    <a:schemeClr val="accent1"/>
                  </a:fillRef>
                  <a:effectRef idx="0">
                    <a:schemeClr val="accent1"/>
                  </a:effectRef>
                  <a:fontRef idx="minor">
                    <a:schemeClr val="tx1"/>
                  </a:fontRef>
                </p:style>
              </p:cxnSp>
            </p:grpSp>
            <p:sp>
              <p:nvSpPr>
                <p:cNvPr id="41" name="모서리가 둥근 직사각형 43">
                  <a:extLst>
                    <a:ext uri="{FF2B5EF4-FFF2-40B4-BE49-F238E27FC236}">
                      <a16:creationId xmlns:a16="http://schemas.microsoft.com/office/drawing/2014/main" id="{71376367-DE1F-49CC-929D-D6F2755E5CFC}"/>
                    </a:ext>
                  </a:extLst>
                </p:cNvPr>
                <p:cNvSpPr/>
                <p:nvPr/>
              </p:nvSpPr>
              <p:spPr>
                <a:xfrm>
                  <a:off x="90430" y="4354694"/>
                  <a:ext cx="735565" cy="266707"/>
                </a:xfrm>
                <a:prstGeom prst="roundRect">
                  <a:avLst>
                    <a:gd name="adj" fmla="val 5000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CK20</a:t>
                  </a:r>
                  <a:endParaRPr lang="ko-KR" altLang="en-US" sz="1333" b="1">
                    <a:solidFill>
                      <a:schemeClr val="tx1"/>
                    </a:solidFill>
                  </a:endParaRPr>
                </a:p>
              </p:txBody>
            </p:sp>
            <p:grpSp>
              <p:nvGrpSpPr>
                <p:cNvPr id="42" name="그룹 41">
                  <a:extLst>
                    <a:ext uri="{FF2B5EF4-FFF2-40B4-BE49-F238E27FC236}">
                      <a16:creationId xmlns:a16="http://schemas.microsoft.com/office/drawing/2014/main" id="{3EB29C34-1093-4F14-9944-A45540E59A57}"/>
                    </a:ext>
                  </a:extLst>
                </p:cNvPr>
                <p:cNvGrpSpPr/>
                <p:nvPr/>
              </p:nvGrpSpPr>
              <p:grpSpPr>
                <a:xfrm rot="2097288">
                  <a:off x="501233" y="2164230"/>
                  <a:ext cx="1126810" cy="161777"/>
                  <a:chOff x="4769697" y="2192638"/>
                  <a:chExt cx="1126810" cy="161777"/>
                </a:xfrm>
              </p:grpSpPr>
              <p:cxnSp>
                <p:nvCxnSpPr>
                  <p:cNvPr id="52" name="직선 연결선 51">
                    <a:extLst>
                      <a:ext uri="{FF2B5EF4-FFF2-40B4-BE49-F238E27FC236}">
                        <a16:creationId xmlns:a16="http://schemas.microsoft.com/office/drawing/2014/main" id="{A44DBCCE-CFDC-4A23-BE11-EE986E7A5B7D}"/>
                      </a:ext>
                    </a:extLst>
                  </p:cNvPr>
                  <p:cNvCxnSpPr/>
                  <p:nvPr/>
                </p:nvCxnSpPr>
                <p:spPr>
                  <a:xfrm rot="19502712" flipV="1">
                    <a:off x="4769697" y="2353017"/>
                    <a:ext cx="576000" cy="1398"/>
                  </a:xfrm>
                  <a:prstGeom prst="line">
                    <a:avLst/>
                  </a:prstGeom>
                  <a:ln w="19050">
                    <a:solidFill>
                      <a:srgbClr val="8F40BF"/>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2716937E-B7B4-424E-AA98-01A1B3CBB0EB}"/>
                      </a:ext>
                    </a:extLst>
                  </p:cNvPr>
                  <p:cNvCxnSpPr/>
                  <p:nvPr/>
                </p:nvCxnSpPr>
                <p:spPr>
                  <a:xfrm>
                    <a:off x="5286907" y="2192638"/>
                    <a:ext cx="609600" cy="1704"/>
                  </a:xfrm>
                  <a:prstGeom prst="line">
                    <a:avLst/>
                  </a:prstGeom>
                  <a:ln w="19050">
                    <a:solidFill>
                      <a:srgbClr val="8F40BF"/>
                    </a:solidFill>
                  </a:ln>
                </p:spPr>
                <p:style>
                  <a:lnRef idx="1">
                    <a:schemeClr val="accent1"/>
                  </a:lnRef>
                  <a:fillRef idx="0">
                    <a:schemeClr val="accent1"/>
                  </a:fillRef>
                  <a:effectRef idx="0">
                    <a:schemeClr val="accent1"/>
                  </a:effectRef>
                  <a:fontRef idx="minor">
                    <a:schemeClr val="tx1"/>
                  </a:fontRef>
                </p:style>
              </p:cxnSp>
            </p:grpSp>
            <p:sp>
              <p:nvSpPr>
                <p:cNvPr id="43" name="모서리가 둥근 직사각형 45">
                  <a:extLst>
                    <a:ext uri="{FF2B5EF4-FFF2-40B4-BE49-F238E27FC236}">
                      <a16:creationId xmlns:a16="http://schemas.microsoft.com/office/drawing/2014/main" id="{26184CF1-B951-4677-A596-2599EDE57829}"/>
                    </a:ext>
                  </a:extLst>
                </p:cNvPr>
                <p:cNvSpPr/>
                <p:nvPr/>
              </p:nvSpPr>
              <p:spPr>
                <a:xfrm>
                  <a:off x="369964" y="1908742"/>
                  <a:ext cx="837188" cy="266707"/>
                </a:xfrm>
                <a:prstGeom prst="roundRect">
                  <a:avLst>
                    <a:gd name="adj" fmla="val 5000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MLH1</a:t>
                  </a:r>
                  <a:endParaRPr lang="ko-KR" altLang="en-US" sz="1333" b="1">
                    <a:solidFill>
                      <a:schemeClr val="tx1"/>
                    </a:solidFill>
                  </a:endParaRPr>
                </a:p>
              </p:txBody>
            </p:sp>
            <p:grpSp>
              <p:nvGrpSpPr>
                <p:cNvPr id="44" name="그룹 43">
                  <a:extLst>
                    <a:ext uri="{FF2B5EF4-FFF2-40B4-BE49-F238E27FC236}">
                      <a16:creationId xmlns:a16="http://schemas.microsoft.com/office/drawing/2014/main" id="{E0C9E42C-FB2A-4C54-BF17-2EF27A0897FB}"/>
                    </a:ext>
                  </a:extLst>
                </p:cNvPr>
                <p:cNvGrpSpPr/>
                <p:nvPr/>
              </p:nvGrpSpPr>
              <p:grpSpPr>
                <a:xfrm rot="2567572">
                  <a:off x="395854" y="1523208"/>
                  <a:ext cx="1356456" cy="687877"/>
                  <a:chOff x="4799730" y="1848700"/>
                  <a:chExt cx="1356456" cy="687877"/>
                </a:xfrm>
              </p:grpSpPr>
              <p:cxnSp>
                <p:nvCxnSpPr>
                  <p:cNvPr id="50" name="직선 연결선 49">
                    <a:extLst>
                      <a:ext uri="{FF2B5EF4-FFF2-40B4-BE49-F238E27FC236}">
                        <a16:creationId xmlns:a16="http://schemas.microsoft.com/office/drawing/2014/main" id="{6CE25FA3-4A18-49A6-A754-99EAB931C609}"/>
                      </a:ext>
                    </a:extLst>
                  </p:cNvPr>
                  <p:cNvCxnSpPr/>
                  <p:nvPr/>
                </p:nvCxnSpPr>
                <p:spPr>
                  <a:xfrm rot="19032428" flipV="1">
                    <a:off x="4799730" y="2380043"/>
                    <a:ext cx="576000" cy="7213"/>
                  </a:xfrm>
                  <a:prstGeom prst="line">
                    <a:avLst/>
                  </a:prstGeom>
                  <a:ln w="19050">
                    <a:solidFill>
                      <a:srgbClr val="87BF40"/>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7880875F-DD2F-411F-B1F5-E124A53F7086}"/>
                      </a:ext>
                    </a:extLst>
                  </p:cNvPr>
                  <p:cNvCxnSpPr/>
                  <p:nvPr/>
                </p:nvCxnSpPr>
                <p:spPr>
                  <a:xfrm rot="19009597">
                    <a:off x="5422989" y="1848700"/>
                    <a:ext cx="733197" cy="687877"/>
                  </a:xfrm>
                  <a:prstGeom prst="line">
                    <a:avLst/>
                  </a:prstGeom>
                  <a:ln w="19050">
                    <a:solidFill>
                      <a:srgbClr val="87BF40"/>
                    </a:solidFill>
                  </a:ln>
                </p:spPr>
                <p:style>
                  <a:lnRef idx="1">
                    <a:schemeClr val="accent1"/>
                  </a:lnRef>
                  <a:fillRef idx="0">
                    <a:schemeClr val="accent1"/>
                  </a:fillRef>
                  <a:effectRef idx="0">
                    <a:schemeClr val="accent1"/>
                  </a:effectRef>
                  <a:fontRef idx="minor">
                    <a:schemeClr val="tx1"/>
                  </a:fontRef>
                </p:style>
              </p:cxnSp>
            </p:grpSp>
            <p:sp>
              <p:nvSpPr>
                <p:cNvPr id="45" name="모서리가 둥근 직사각형 47">
                  <a:extLst>
                    <a:ext uri="{FF2B5EF4-FFF2-40B4-BE49-F238E27FC236}">
                      <a16:creationId xmlns:a16="http://schemas.microsoft.com/office/drawing/2014/main" id="{61B6C3B1-5B66-462F-BA38-8265EC439203}"/>
                    </a:ext>
                  </a:extLst>
                </p:cNvPr>
                <p:cNvSpPr/>
                <p:nvPr/>
              </p:nvSpPr>
              <p:spPr>
                <a:xfrm>
                  <a:off x="230138" y="1487382"/>
                  <a:ext cx="837188" cy="266707"/>
                </a:xfrm>
                <a:prstGeom prst="roundRect">
                  <a:avLst>
                    <a:gd name="adj" fmla="val 5000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MLH2</a:t>
                  </a:r>
                  <a:endParaRPr lang="ko-KR" altLang="en-US" sz="1333" b="1">
                    <a:solidFill>
                      <a:schemeClr val="tx1"/>
                    </a:solidFill>
                  </a:endParaRPr>
                </a:p>
              </p:txBody>
            </p:sp>
            <p:grpSp>
              <p:nvGrpSpPr>
                <p:cNvPr id="46" name="그룹 45">
                  <a:extLst>
                    <a:ext uri="{FF2B5EF4-FFF2-40B4-BE49-F238E27FC236}">
                      <a16:creationId xmlns:a16="http://schemas.microsoft.com/office/drawing/2014/main" id="{F4DF511C-1B3F-4ADA-AC4E-AF13EDAB8F72}"/>
                    </a:ext>
                  </a:extLst>
                </p:cNvPr>
                <p:cNvGrpSpPr/>
                <p:nvPr/>
              </p:nvGrpSpPr>
              <p:grpSpPr>
                <a:xfrm rot="3385412">
                  <a:off x="1447539" y="1363412"/>
                  <a:ext cx="752775" cy="664734"/>
                  <a:chOff x="5006854" y="2124991"/>
                  <a:chExt cx="1387412" cy="664734"/>
                </a:xfrm>
              </p:grpSpPr>
              <p:cxnSp>
                <p:nvCxnSpPr>
                  <p:cNvPr id="48" name="직선 연결선 47">
                    <a:extLst>
                      <a:ext uri="{FF2B5EF4-FFF2-40B4-BE49-F238E27FC236}">
                        <a16:creationId xmlns:a16="http://schemas.microsoft.com/office/drawing/2014/main" id="{14F027F4-D07A-42A5-BA3A-4D6F7EFC7286}"/>
                      </a:ext>
                    </a:extLst>
                  </p:cNvPr>
                  <p:cNvCxnSpPr/>
                  <p:nvPr/>
                </p:nvCxnSpPr>
                <p:spPr>
                  <a:xfrm rot="18214588">
                    <a:off x="4743320" y="2518432"/>
                    <a:ext cx="534827" cy="7759"/>
                  </a:xfrm>
                  <a:prstGeom prst="line">
                    <a:avLst/>
                  </a:prstGeom>
                  <a:ln w="19050">
                    <a:solidFill>
                      <a:srgbClr val="70BF40"/>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7D90A77F-3AED-4102-B235-75FA172689C9}"/>
                      </a:ext>
                    </a:extLst>
                  </p:cNvPr>
                  <p:cNvCxnSpPr/>
                  <p:nvPr/>
                </p:nvCxnSpPr>
                <p:spPr>
                  <a:xfrm rot="18214588">
                    <a:off x="5707497" y="1793967"/>
                    <a:ext cx="355745" cy="1017793"/>
                  </a:xfrm>
                  <a:prstGeom prst="line">
                    <a:avLst/>
                  </a:prstGeom>
                  <a:ln w="19050">
                    <a:solidFill>
                      <a:srgbClr val="70BF40"/>
                    </a:solidFill>
                  </a:ln>
                </p:spPr>
                <p:style>
                  <a:lnRef idx="1">
                    <a:schemeClr val="accent1"/>
                  </a:lnRef>
                  <a:fillRef idx="0">
                    <a:schemeClr val="accent1"/>
                  </a:fillRef>
                  <a:effectRef idx="0">
                    <a:schemeClr val="accent1"/>
                  </a:effectRef>
                  <a:fontRef idx="minor">
                    <a:schemeClr val="tx1"/>
                  </a:fontRef>
                </p:style>
              </p:cxnSp>
            </p:grpSp>
            <p:sp>
              <p:nvSpPr>
                <p:cNvPr id="47" name="모서리가 둥근 직사각형 49">
                  <a:extLst>
                    <a:ext uri="{FF2B5EF4-FFF2-40B4-BE49-F238E27FC236}">
                      <a16:creationId xmlns:a16="http://schemas.microsoft.com/office/drawing/2014/main" id="{D909F561-2F61-4F58-A57E-B37B56971A2C}"/>
                    </a:ext>
                  </a:extLst>
                </p:cNvPr>
                <p:cNvSpPr/>
                <p:nvPr/>
              </p:nvSpPr>
              <p:spPr>
                <a:xfrm>
                  <a:off x="1144219" y="1177170"/>
                  <a:ext cx="837188" cy="266707"/>
                </a:xfrm>
                <a:prstGeom prst="roundRect">
                  <a:avLst>
                    <a:gd name="adj" fmla="val 5000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BRAF</a:t>
                  </a:r>
                  <a:endParaRPr lang="ko-KR" altLang="en-US" sz="1333" b="1">
                    <a:solidFill>
                      <a:schemeClr val="tx1"/>
                    </a:solidFill>
                  </a:endParaRPr>
                </a:p>
              </p:txBody>
            </p:sp>
          </p:grpSp>
          <p:sp>
            <p:nvSpPr>
              <p:cNvPr id="27" name="직사각형 26">
                <a:extLst>
                  <a:ext uri="{FF2B5EF4-FFF2-40B4-BE49-F238E27FC236}">
                    <a16:creationId xmlns:a16="http://schemas.microsoft.com/office/drawing/2014/main" id="{0DBCFE85-253E-4992-93F3-A13AC29CE036}"/>
                  </a:ext>
                </a:extLst>
              </p:cNvPr>
              <p:cNvSpPr/>
              <p:nvPr/>
            </p:nvSpPr>
            <p:spPr>
              <a:xfrm>
                <a:off x="5782896" y="5715000"/>
                <a:ext cx="2294304" cy="331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grpSp>
        <p:sp>
          <p:nvSpPr>
            <p:cNvPr id="7" name="모서리가 둥근 직사각형 12">
              <a:extLst>
                <a:ext uri="{FF2B5EF4-FFF2-40B4-BE49-F238E27FC236}">
                  <a16:creationId xmlns:a16="http://schemas.microsoft.com/office/drawing/2014/main" id="{278F6ACE-7F3E-4E3F-A8DB-2683DDC2AEA4}"/>
                </a:ext>
              </a:extLst>
            </p:cNvPr>
            <p:cNvSpPr/>
            <p:nvPr/>
          </p:nvSpPr>
          <p:spPr>
            <a:xfrm>
              <a:off x="3636369" y="3454219"/>
              <a:ext cx="896293" cy="266707"/>
            </a:xfrm>
            <a:prstGeom prst="roundRect">
              <a:avLst>
                <a:gd name="adj" fmla="val 5000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biopsy</a:t>
              </a:r>
              <a:endParaRPr lang="ko-KR" altLang="en-US" sz="1333" b="1">
                <a:solidFill>
                  <a:schemeClr val="tx1"/>
                </a:solidFill>
              </a:endParaRPr>
            </a:p>
          </p:txBody>
        </p:sp>
        <p:sp>
          <p:nvSpPr>
            <p:cNvPr id="10" name="모서리가 둥근 직사각형 13">
              <a:extLst>
                <a:ext uri="{FF2B5EF4-FFF2-40B4-BE49-F238E27FC236}">
                  <a16:creationId xmlns:a16="http://schemas.microsoft.com/office/drawing/2014/main" id="{6784F871-0397-4416-B169-06B8EF557921}"/>
                </a:ext>
              </a:extLst>
            </p:cNvPr>
            <p:cNvSpPr/>
            <p:nvPr/>
          </p:nvSpPr>
          <p:spPr>
            <a:xfrm>
              <a:off x="2280274" y="4221341"/>
              <a:ext cx="1399402" cy="266707"/>
            </a:xfrm>
            <a:prstGeom prst="roundRect">
              <a:avLst>
                <a:gd name="adj" fmla="val 5000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dirty="0">
                  <a:solidFill>
                    <a:schemeClr val="tx1"/>
                  </a:solidFill>
                </a:rPr>
                <a:t>polypectomy</a:t>
              </a:r>
              <a:endParaRPr lang="ko-KR" altLang="en-US" sz="1333" b="1" dirty="0">
                <a:solidFill>
                  <a:schemeClr val="tx1"/>
                </a:solidFill>
              </a:endParaRPr>
            </a:p>
          </p:txBody>
        </p:sp>
        <p:sp>
          <p:nvSpPr>
            <p:cNvPr id="11" name="모서리가 둥근 직사각형 14">
              <a:extLst>
                <a:ext uri="{FF2B5EF4-FFF2-40B4-BE49-F238E27FC236}">
                  <a16:creationId xmlns:a16="http://schemas.microsoft.com/office/drawing/2014/main" id="{941F560F-78A6-4E1D-A012-93001C1AA192}"/>
                </a:ext>
              </a:extLst>
            </p:cNvPr>
            <p:cNvSpPr/>
            <p:nvPr/>
          </p:nvSpPr>
          <p:spPr>
            <a:xfrm>
              <a:off x="2102468" y="3367922"/>
              <a:ext cx="1392490" cy="466692"/>
            </a:xfrm>
            <a:prstGeom prst="roundRect">
              <a:avLst>
                <a:gd name="adj" fmla="val 5000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endoscopic </a:t>
              </a:r>
            </a:p>
            <a:p>
              <a:pPr algn="ctr"/>
              <a:r>
                <a:rPr lang="en-US" altLang="ko-KR" sz="1333" b="1">
                  <a:solidFill>
                    <a:schemeClr val="tx1"/>
                  </a:solidFill>
                </a:rPr>
                <a:t>biopsy</a:t>
              </a:r>
              <a:endParaRPr lang="ko-KR" altLang="en-US" sz="1333" b="1">
                <a:solidFill>
                  <a:schemeClr val="tx1"/>
                </a:solidFill>
              </a:endParaRPr>
            </a:p>
          </p:txBody>
        </p:sp>
        <p:sp>
          <p:nvSpPr>
            <p:cNvPr id="12" name="모서리가 둥근 직사각형 15">
              <a:extLst>
                <a:ext uri="{FF2B5EF4-FFF2-40B4-BE49-F238E27FC236}">
                  <a16:creationId xmlns:a16="http://schemas.microsoft.com/office/drawing/2014/main" id="{877845A7-EC17-4BC4-8BD4-84D1EDEDC2C7}"/>
                </a:ext>
              </a:extLst>
            </p:cNvPr>
            <p:cNvSpPr/>
            <p:nvPr/>
          </p:nvSpPr>
          <p:spPr>
            <a:xfrm>
              <a:off x="2667000" y="2707807"/>
              <a:ext cx="1417516" cy="402233"/>
            </a:xfrm>
            <a:prstGeom prst="roundRect">
              <a:avLst>
                <a:gd name="adj" fmla="val 5000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33" b="1">
                  <a:solidFill>
                    <a:schemeClr val="tx1"/>
                  </a:solidFill>
                </a:rPr>
                <a:t>low anterior resection</a:t>
              </a:r>
              <a:endParaRPr lang="ko-KR" altLang="en-US" sz="1333" b="1">
                <a:solidFill>
                  <a:schemeClr val="tx1"/>
                </a:solidFill>
              </a:endParaRPr>
            </a:p>
          </p:txBody>
        </p:sp>
        <p:grpSp>
          <p:nvGrpSpPr>
            <p:cNvPr id="13" name="그룹 12">
              <a:extLst>
                <a:ext uri="{FF2B5EF4-FFF2-40B4-BE49-F238E27FC236}">
                  <a16:creationId xmlns:a16="http://schemas.microsoft.com/office/drawing/2014/main" id="{451EEF92-2AD3-4E2A-994A-FC69EA95D35E}"/>
                </a:ext>
              </a:extLst>
            </p:cNvPr>
            <p:cNvGrpSpPr/>
            <p:nvPr/>
          </p:nvGrpSpPr>
          <p:grpSpPr>
            <a:xfrm>
              <a:off x="2514600" y="2643820"/>
              <a:ext cx="1371600" cy="495502"/>
              <a:chOff x="4907710" y="1698841"/>
              <a:chExt cx="1371600" cy="495502"/>
            </a:xfrm>
          </p:grpSpPr>
          <p:cxnSp>
            <p:nvCxnSpPr>
              <p:cNvPr id="24" name="직선 연결선 23">
                <a:extLst>
                  <a:ext uri="{FF2B5EF4-FFF2-40B4-BE49-F238E27FC236}">
                    <a16:creationId xmlns:a16="http://schemas.microsoft.com/office/drawing/2014/main" id="{37895087-833C-4712-A014-789E6FF47AFF}"/>
                  </a:ext>
                </a:extLst>
              </p:cNvPr>
              <p:cNvCxnSpPr/>
              <p:nvPr/>
            </p:nvCxnSpPr>
            <p:spPr>
              <a:xfrm>
                <a:off x="4907710" y="1698841"/>
                <a:ext cx="379197" cy="495502"/>
              </a:xfrm>
              <a:prstGeom prst="line">
                <a:avLst/>
              </a:prstGeom>
              <a:ln w="19050">
                <a:solidFill>
                  <a:srgbClr val="BC52BC"/>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7C54D389-E4D6-4C0B-B2C1-5BBED059BBCD}"/>
                  </a:ext>
                </a:extLst>
              </p:cNvPr>
              <p:cNvCxnSpPr/>
              <p:nvPr/>
            </p:nvCxnSpPr>
            <p:spPr>
              <a:xfrm>
                <a:off x="5282984" y="2194342"/>
                <a:ext cx="996326" cy="0"/>
              </a:xfrm>
              <a:prstGeom prst="line">
                <a:avLst/>
              </a:prstGeom>
              <a:ln w="19050">
                <a:solidFill>
                  <a:srgbClr val="BC52BC"/>
                </a:solidFill>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A1D88324-33B8-44D0-8F02-C6245217C614}"/>
                </a:ext>
              </a:extLst>
            </p:cNvPr>
            <p:cNvGrpSpPr/>
            <p:nvPr/>
          </p:nvGrpSpPr>
          <p:grpSpPr>
            <a:xfrm>
              <a:off x="1905000" y="3834613"/>
              <a:ext cx="1371600" cy="71831"/>
              <a:chOff x="4907710" y="2194342"/>
              <a:chExt cx="1371600" cy="71831"/>
            </a:xfrm>
          </p:grpSpPr>
          <p:cxnSp>
            <p:nvCxnSpPr>
              <p:cNvPr id="22" name="직선 연결선 21">
                <a:extLst>
                  <a:ext uri="{FF2B5EF4-FFF2-40B4-BE49-F238E27FC236}">
                    <a16:creationId xmlns:a16="http://schemas.microsoft.com/office/drawing/2014/main" id="{F6AA4B21-03F8-45FC-AC75-A8915E009B04}"/>
                  </a:ext>
                </a:extLst>
              </p:cNvPr>
              <p:cNvCxnSpPr/>
              <p:nvPr/>
            </p:nvCxnSpPr>
            <p:spPr>
              <a:xfrm flipV="1">
                <a:off x="4907710" y="2194343"/>
                <a:ext cx="379197" cy="71830"/>
              </a:xfrm>
              <a:prstGeom prst="line">
                <a:avLst/>
              </a:prstGeom>
              <a:ln w="19050">
                <a:solidFill>
                  <a:srgbClr val="663DB8"/>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F6C87EEA-2840-409D-B0E1-476D06D2FB19}"/>
                  </a:ext>
                </a:extLst>
              </p:cNvPr>
              <p:cNvCxnSpPr/>
              <p:nvPr/>
            </p:nvCxnSpPr>
            <p:spPr>
              <a:xfrm>
                <a:off x="5282984" y="2194342"/>
                <a:ext cx="996326" cy="0"/>
              </a:xfrm>
              <a:prstGeom prst="line">
                <a:avLst/>
              </a:prstGeom>
              <a:ln w="19050">
                <a:solidFill>
                  <a:srgbClr val="663DB8"/>
                </a:solidFill>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6E851EEE-5E3A-431E-86DC-4502FC142CF5}"/>
                </a:ext>
              </a:extLst>
            </p:cNvPr>
            <p:cNvGrpSpPr/>
            <p:nvPr/>
          </p:nvGrpSpPr>
          <p:grpSpPr>
            <a:xfrm>
              <a:off x="2133600" y="4502539"/>
              <a:ext cx="1514271" cy="214109"/>
              <a:chOff x="5017727" y="2194342"/>
              <a:chExt cx="1514271" cy="214109"/>
            </a:xfrm>
          </p:grpSpPr>
          <p:cxnSp>
            <p:nvCxnSpPr>
              <p:cNvPr id="20" name="직선 연결선 19">
                <a:extLst>
                  <a:ext uri="{FF2B5EF4-FFF2-40B4-BE49-F238E27FC236}">
                    <a16:creationId xmlns:a16="http://schemas.microsoft.com/office/drawing/2014/main" id="{F82C4A89-FBE7-4269-A8F4-93039D1269B3}"/>
                  </a:ext>
                </a:extLst>
              </p:cNvPr>
              <p:cNvCxnSpPr/>
              <p:nvPr/>
            </p:nvCxnSpPr>
            <p:spPr>
              <a:xfrm flipV="1">
                <a:off x="5017727" y="2194343"/>
                <a:ext cx="269180" cy="214108"/>
              </a:xfrm>
              <a:prstGeom prst="line">
                <a:avLst/>
              </a:prstGeom>
              <a:ln w="19050">
                <a:solidFill>
                  <a:srgbClr val="6F87D8"/>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33D5276-B9F0-4539-AE2D-DB57CB7872AA}"/>
                  </a:ext>
                </a:extLst>
              </p:cNvPr>
              <p:cNvCxnSpPr/>
              <p:nvPr/>
            </p:nvCxnSpPr>
            <p:spPr>
              <a:xfrm>
                <a:off x="5282984" y="2194342"/>
                <a:ext cx="1249014" cy="0"/>
              </a:xfrm>
              <a:prstGeom prst="line">
                <a:avLst/>
              </a:prstGeom>
              <a:ln w="19050">
                <a:solidFill>
                  <a:srgbClr val="6F87D8"/>
                </a:solidFill>
              </a:ln>
            </p:spPr>
            <p:style>
              <a:lnRef idx="1">
                <a:schemeClr val="accent1"/>
              </a:lnRef>
              <a:fillRef idx="0">
                <a:schemeClr val="accent1"/>
              </a:fillRef>
              <a:effectRef idx="0">
                <a:schemeClr val="accent1"/>
              </a:effectRef>
              <a:fontRef idx="minor">
                <a:schemeClr val="tx1"/>
              </a:fontRef>
            </p:style>
          </p:cxnSp>
        </p:grpSp>
        <p:grpSp>
          <p:nvGrpSpPr>
            <p:cNvPr id="17" name="그룹 16">
              <a:extLst>
                <a:ext uri="{FF2B5EF4-FFF2-40B4-BE49-F238E27FC236}">
                  <a16:creationId xmlns:a16="http://schemas.microsoft.com/office/drawing/2014/main" id="{5E742413-0AD9-4B96-ABA5-5FBED090426C}"/>
                </a:ext>
              </a:extLst>
            </p:cNvPr>
            <p:cNvGrpSpPr/>
            <p:nvPr/>
          </p:nvGrpSpPr>
          <p:grpSpPr>
            <a:xfrm>
              <a:off x="3733800" y="3457657"/>
              <a:ext cx="1181100" cy="244898"/>
              <a:chOff x="4816840" y="1844751"/>
              <a:chExt cx="1181100" cy="244898"/>
            </a:xfrm>
          </p:grpSpPr>
          <p:cxnSp>
            <p:nvCxnSpPr>
              <p:cNvPr id="18" name="직선 연결선 17">
                <a:extLst>
                  <a:ext uri="{FF2B5EF4-FFF2-40B4-BE49-F238E27FC236}">
                    <a16:creationId xmlns:a16="http://schemas.microsoft.com/office/drawing/2014/main" id="{DE4A93A8-0F09-4443-907F-B334CF8EBD89}"/>
                  </a:ext>
                </a:extLst>
              </p:cNvPr>
              <p:cNvCxnSpPr/>
              <p:nvPr/>
            </p:nvCxnSpPr>
            <p:spPr>
              <a:xfrm>
                <a:off x="4816840" y="2089649"/>
                <a:ext cx="695842" cy="0"/>
              </a:xfrm>
              <a:prstGeom prst="line">
                <a:avLst/>
              </a:prstGeom>
              <a:ln w="19050">
                <a:solidFill>
                  <a:srgbClr val="57C17B"/>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E35144B-2362-4AA2-B720-5B5042B5D437}"/>
                  </a:ext>
                </a:extLst>
              </p:cNvPr>
              <p:cNvCxnSpPr/>
              <p:nvPr/>
            </p:nvCxnSpPr>
            <p:spPr>
              <a:xfrm flipV="1">
                <a:off x="5499777" y="1844751"/>
                <a:ext cx="498163" cy="244898"/>
              </a:xfrm>
              <a:prstGeom prst="line">
                <a:avLst/>
              </a:prstGeom>
              <a:ln w="19050">
                <a:solidFill>
                  <a:srgbClr val="57C17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17317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EA0A5E-1DCC-476C-A397-CA8C96A9A171}"/>
              </a:ext>
            </a:extLst>
          </p:cNvPr>
          <p:cNvSpPr txBox="1"/>
          <p:nvPr/>
        </p:nvSpPr>
        <p:spPr>
          <a:xfrm>
            <a:off x="844172" y="3764604"/>
            <a:ext cx="7393022" cy="1439177"/>
          </a:xfrm>
          <a:prstGeom prst="rect">
            <a:avLst/>
          </a:prstGeom>
          <a:noFill/>
        </p:spPr>
        <p:txBody>
          <a:bodyPr wrap="square" rtlCol="0">
            <a:spAutoFit/>
          </a:bodyPr>
          <a:lstStyle/>
          <a:p>
            <a:pPr marL="285739" indent="-285739">
              <a:spcAft>
                <a:spcPts val="500"/>
              </a:spcAft>
              <a:buFontTx/>
              <a:buChar char="-"/>
            </a:pPr>
            <a:r>
              <a:rPr lang="en-US" altLang="ko-KR" sz="1667" dirty="0">
                <a:solidFill>
                  <a:srgbClr val="20425A"/>
                </a:solidFill>
              </a:rPr>
              <a:t>Since the generated annotations are </a:t>
            </a:r>
            <a:r>
              <a:rPr lang="en-US" altLang="ko-KR" sz="1667" b="1" dirty="0">
                <a:solidFill>
                  <a:srgbClr val="20425A"/>
                </a:solidFill>
              </a:rPr>
              <a:t>reusable </a:t>
            </a:r>
            <a:r>
              <a:rPr lang="en-US" altLang="ko-KR" sz="1667" dirty="0">
                <a:solidFill>
                  <a:srgbClr val="20425A"/>
                </a:solidFill>
              </a:rPr>
              <a:t>due to the </a:t>
            </a:r>
            <a:r>
              <a:rPr lang="en-US" altLang="ko-KR" sz="1667" b="1" dirty="0">
                <a:solidFill>
                  <a:srgbClr val="20425A"/>
                </a:solidFill>
              </a:rPr>
              <a:t>comprehensive structure</a:t>
            </a:r>
            <a:r>
              <a:rPr lang="en-US" altLang="ko-KR" sz="1667" dirty="0">
                <a:solidFill>
                  <a:srgbClr val="20425A"/>
                </a:solidFill>
              </a:rPr>
              <a:t>, the data could be utilized for various researches</a:t>
            </a:r>
          </a:p>
          <a:p>
            <a:pPr marL="285739" indent="-285739">
              <a:spcAft>
                <a:spcPts val="500"/>
              </a:spcAft>
              <a:buFontTx/>
              <a:buChar char="-"/>
            </a:pPr>
            <a:r>
              <a:rPr lang="en-US" altLang="ko-KR" sz="1667" dirty="0">
                <a:solidFill>
                  <a:srgbClr val="20425A"/>
                </a:solidFill>
              </a:rPr>
              <a:t>Eventually, we were able to carry out the </a:t>
            </a:r>
            <a:r>
              <a:rPr lang="en-US" altLang="ko-KR" sz="1667" b="1" dirty="0">
                <a:solidFill>
                  <a:srgbClr val="20425A"/>
                </a:solidFill>
              </a:rPr>
              <a:t>clinical analysis </a:t>
            </a:r>
            <a:r>
              <a:rPr lang="en-US" altLang="ko-KR" sz="1667" dirty="0">
                <a:solidFill>
                  <a:srgbClr val="20425A"/>
                </a:solidFill>
              </a:rPr>
              <a:t>by combining the </a:t>
            </a:r>
            <a:r>
              <a:rPr lang="en-US" altLang="ko-KR" sz="1667" b="1" dirty="0">
                <a:solidFill>
                  <a:srgbClr val="20425A"/>
                </a:solidFill>
              </a:rPr>
              <a:t>unstructured and structured data</a:t>
            </a:r>
          </a:p>
        </p:txBody>
      </p:sp>
      <p:grpSp>
        <p:nvGrpSpPr>
          <p:cNvPr id="3" name="그룹 2">
            <a:extLst>
              <a:ext uri="{FF2B5EF4-FFF2-40B4-BE49-F238E27FC236}">
                <a16:creationId xmlns:a16="http://schemas.microsoft.com/office/drawing/2014/main" id="{F82CB6EA-7D89-4DD2-B12D-95B7B4BA85AE}"/>
              </a:ext>
            </a:extLst>
          </p:cNvPr>
          <p:cNvGrpSpPr/>
          <p:nvPr/>
        </p:nvGrpSpPr>
        <p:grpSpPr>
          <a:xfrm>
            <a:off x="1821782" y="890250"/>
            <a:ext cx="5500436" cy="2874354"/>
            <a:chOff x="738022" y="904875"/>
            <a:chExt cx="7581623" cy="4253277"/>
          </a:xfrm>
        </p:grpSpPr>
        <p:pic>
          <p:nvPicPr>
            <p:cNvPr id="4" name="그림 3">
              <a:extLst>
                <a:ext uri="{FF2B5EF4-FFF2-40B4-BE49-F238E27FC236}">
                  <a16:creationId xmlns:a16="http://schemas.microsoft.com/office/drawing/2014/main" id="{15A353BA-6268-4723-9785-E98E3EDBDB2D}"/>
                </a:ext>
              </a:extLst>
            </p:cNvPr>
            <p:cNvPicPr>
              <a:picLocks noChangeAspect="1"/>
            </p:cNvPicPr>
            <p:nvPr/>
          </p:nvPicPr>
          <p:blipFill>
            <a:blip r:embed="rId2"/>
            <a:stretch>
              <a:fillRect/>
            </a:stretch>
          </p:blipFill>
          <p:spPr>
            <a:xfrm>
              <a:off x="4572000" y="904875"/>
              <a:ext cx="3747645" cy="4253277"/>
            </a:xfrm>
            <a:prstGeom prst="rect">
              <a:avLst/>
            </a:prstGeom>
          </p:spPr>
        </p:pic>
        <p:pic>
          <p:nvPicPr>
            <p:cNvPr id="5" name="그림 4">
              <a:extLst>
                <a:ext uri="{FF2B5EF4-FFF2-40B4-BE49-F238E27FC236}">
                  <a16:creationId xmlns:a16="http://schemas.microsoft.com/office/drawing/2014/main" id="{573E7BBC-4943-44C1-8905-7FA96CC80C33}"/>
                </a:ext>
              </a:extLst>
            </p:cNvPr>
            <p:cNvPicPr>
              <a:picLocks noChangeAspect="1"/>
            </p:cNvPicPr>
            <p:nvPr/>
          </p:nvPicPr>
          <p:blipFill>
            <a:blip r:embed="rId3"/>
            <a:stretch>
              <a:fillRect/>
            </a:stretch>
          </p:blipFill>
          <p:spPr>
            <a:xfrm>
              <a:off x="738022" y="904875"/>
              <a:ext cx="3747645" cy="4253277"/>
            </a:xfrm>
            <a:prstGeom prst="rect">
              <a:avLst/>
            </a:prstGeom>
          </p:spPr>
        </p:pic>
      </p:grpSp>
      <p:sp>
        <p:nvSpPr>
          <p:cNvPr id="7" name="TextBox 6">
            <a:extLst>
              <a:ext uri="{FF2B5EF4-FFF2-40B4-BE49-F238E27FC236}">
                <a16:creationId xmlns:a16="http://schemas.microsoft.com/office/drawing/2014/main" id="{31E0892E-BEDC-4AA9-8F65-572D9E26EAE8}"/>
              </a:ext>
            </a:extLst>
          </p:cNvPr>
          <p:cNvSpPr txBox="1"/>
          <p:nvPr/>
        </p:nvSpPr>
        <p:spPr>
          <a:xfrm>
            <a:off x="1245140" y="48149"/>
            <a:ext cx="7577847" cy="646331"/>
          </a:xfrm>
          <a:prstGeom prst="rect">
            <a:avLst/>
          </a:prstGeom>
          <a:noFill/>
        </p:spPr>
        <p:txBody>
          <a:bodyPr wrap="square" rtlCol="0">
            <a:spAutoFit/>
          </a:bodyPr>
          <a:lstStyle/>
          <a:p>
            <a:pPr algn="ctr"/>
            <a:r>
              <a:rPr lang="en-US" altLang="ko-KR" sz="3600" b="1" dirty="0" err="1">
                <a:solidFill>
                  <a:srgbClr val="1B3E56"/>
                </a:solidFill>
                <a:cs typeface="Times New Roman" panose="02020603050405020304" pitchFamily="18" charset="0"/>
              </a:rPr>
              <a:t>SOCRATex</a:t>
            </a:r>
            <a:endParaRPr lang="ko-KR" altLang="en-US" sz="3600" b="1"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36186971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7944" y="1438766"/>
            <a:ext cx="5814873" cy="3595921"/>
          </a:xfrm>
          <a:prstGeom prst="rect">
            <a:avLst/>
          </a:prstGeom>
          <a:noFill/>
        </p:spPr>
        <p:txBody>
          <a:bodyPr wrap="square" rtlCol="0">
            <a:spAutoFit/>
          </a:bodyPr>
          <a:lstStyle/>
          <a:p>
            <a:pPr algn="ctr"/>
            <a:r>
              <a:rPr lang="en-US" altLang="ko-KR" sz="3600" b="1" dirty="0">
                <a:solidFill>
                  <a:srgbClr val="20425A"/>
                </a:solidFill>
                <a:cs typeface="Arial" panose="020B0604020202020204" pitchFamily="34" charset="0"/>
              </a:rPr>
              <a:t>Integration of Genomic and Imaging Data For Oncology</a:t>
            </a:r>
            <a:endParaRPr lang="en-US" altLang="ko-KR" sz="3600" dirty="0">
              <a:solidFill>
                <a:srgbClr val="20425A"/>
              </a:solidFill>
              <a:cs typeface="Arial" panose="020B0604020202020204" pitchFamily="34" charset="0"/>
            </a:endParaRPr>
          </a:p>
          <a:p>
            <a:pPr algn="ctr"/>
            <a:endParaRPr lang="en-US" altLang="ko-KR" sz="3600" dirty="0">
              <a:solidFill>
                <a:srgbClr val="20425A"/>
              </a:solidFill>
              <a:cs typeface="Arial" panose="020B0604020202020204" pitchFamily="34" charset="0"/>
            </a:endParaRPr>
          </a:p>
          <a:p>
            <a:pPr algn="ctr"/>
            <a:endParaRPr lang="en-US" altLang="ko-KR" sz="1167" dirty="0">
              <a:solidFill>
                <a:srgbClr val="20425A"/>
              </a:solidFill>
              <a:cs typeface="Arial" panose="020B0604020202020204" pitchFamily="34" charset="0"/>
            </a:endParaRPr>
          </a:p>
          <a:p>
            <a:pPr algn="ctr"/>
            <a:r>
              <a:rPr lang="en-US" altLang="ko-KR" dirty="0" err="1">
                <a:solidFill>
                  <a:srgbClr val="20425A"/>
                </a:solidFill>
                <a:cs typeface="Arial" panose="020B0604020202020204" pitchFamily="34" charset="0"/>
              </a:rPr>
              <a:t>Seojeong</a:t>
            </a:r>
            <a:r>
              <a:rPr lang="en-US" altLang="ko-KR" dirty="0">
                <a:solidFill>
                  <a:srgbClr val="20425A"/>
                </a:solidFill>
                <a:cs typeface="Arial" panose="020B0604020202020204" pitchFamily="34" charset="0"/>
              </a:rPr>
              <a:t> Shin MS, Seng Chan You MD, MS,  </a:t>
            </a:r>
            <a:br>
              <a:rPr lang="en-US" altLang="ko-KR" dirty="0">
                <a:solidFill>
                  <a:srgbClr val="20425A"/>
                </a:solidFill>
                <a:cs typeface="Arial" panose="020B0604020202020204" pitchFamily="34" charset="0"/>
              </a:rPr>
            </a:br>
            <a:r>
              <a:rPr lang="en-US" altLang="ko-KR" dirty="0">
                <a:solidFill>
                  <a:srgbClr val="20425A"/>
                </a:solidFill>
                <a:cs typeface="Arial" panose="020B0604020202020204" pitchFamily="34" charset="0"/>
              </a:rPr>
              <a:t>Rae Woong Park MD, PhD</a:t>
            </a:r>
          </a:p>
        </p:txBody>
      </p:sp>
    </p:spTree>
    <p:extLst>
      <p:ext uri="{BB962C8B-B14F-4D97-AF65-F5344CB8AC3E}">
        <p14:creationId xmlns:p14="http://schemas.microsoft.com/office/powerpoint/2010/main" val="6960530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모서리가 둥근 직사각형 17"/>
          <p:cNvSpPr/>
          <p:nvPr/>
        </p:nvSpPr>
        <p:spPr>
          <a:xfrm>
            <a:off x="4484688" y="3349625"/>
            <a:ext cx="3802062" cy="1895157"/>
          </a:xfrm>
          <a:prstGeom prst="roundRect">
            <a:avLst>
              <a:gd name="adj" fmla="val 6391"/>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3" name="TextBox 2">
            <a:extLst>
              <a:ext uri="{FF2B5EF4-FFF2-40B4-BE49-F238E27FC236}">
                <a16:creationId xmlns:a16="http://schemas.microsoft.com/office/drawing/2014/main" id="{23C87D8B-D218-45B7-9D21-ECE66F321188}"/>
              </a:ext>
            </a:extLst>
          </p:cNvPr>
          <p:cNvSpPr txBox="1"/>
          <p:nvPr/>
        </p:nvSpPr>
        <p:spPr>
          <a:xfrm>
            <a:off x="1198563" y="56087"/>
            <a:ext cx="7750884"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Genomic-CDM</a:t>
            </a:r>
            <a:endParaRPr lang="ko-KR" altLang="en-US" sz="3600" b="1" dirty="0">
              <a:solidFill>
                <a:srgbClr val="1B3E56"/>
              </a:solidFill>
              <a:cs typeface="Times New Roman" panose="02020603050405020304" pitchFamily="18" charset="0"/>
            </a:endParaRPr>
          </a:p>
        </p:txBody>
      </p:sp>
      <p:sp>
        <p:nvSpPr>
          <p:cNvPr id="4" name="직사각형 3"/>
          <p:cNvSpPr/>
          <p:nvPr/>
        </p:nvSpPr>
        <p:spPr>
          <a:xfrm>
            <a:off x="6041174" y="1009385"/>
            <a:ext cx="2762251" cy="584584"/>
          </a:xfrm>
          <a:prstGeom prst="rect">
            <a:avLst/>
          </a:prstGeom>
        </p:spPr>
        <p:txBody>
          <a:bodyPr wrap="square" anchor="ctr">
            <a:spAutoFit/>
          </a:bodyPr>
          <a:lstStyle/>
          <a:p>
            <a:pPr>
              <a:lnSpc>
                <a:spcPct val="80000"/>
              </a:lnSpc>
            </a:pPr>
            <a:r>
              <a:rPr lang="en-US" altLang="ko-KR" sz="1333" dirty="0">
                <a:solidFill>
                  <a:schemeClr val="tx1">
                    <a:lumMod val="65000"/>
                    <a:lumOff val="35000"/>
                  </a:schemeClr>
                </a:solidFill>
                <a:cs typeface="Times New Roman" panose="02020603050405020304" pitchFamily="18" charset="0"/>
              </a:rPr>
              <a:t>for Seamless Interoperation </a:t>
            </a:r>
          </a:p>
          <a:p>
            <a:pPr>
              <a:lnSpc>
                <a:spcPct val="80000"/>
              </a:lnSpc>
            </a:pPr>
            <a:r>
              <a:rPr lang="en-US" altLang="ko-KR" sz="1333" dirty="0">
                <a:solidFill>
                  <a:schemeClr val="tx1">
                    <a:lumMod val="65000"/>
                    <a:lumOff val="35000"/>
                  </a:schemeClr>
                </a:solidFill>
                <a:cs typeface="Times New Roman" panose="02020603050405020304" pitchFamily="18" charset="0"/>
              </a:rPr>
              <a:t>of Biomedical Data in Clinical Practice</a:t>
            </a:r>
            <a:endParaRPr lang="ko-KR" altLang="en-US" sz="1333" dirty="0">
              <a:solidFill>
                <a:schemeClr val="tx1">
                  <a:lumMod val="65000"/>
                  <a:lumOff val="35000"/>
                </a:schemeClr>
              </a:solidFill>
              <a:cs typeface="Times New Roman" panose="02020603050405020304" pitchFamily="18" charset="0"/>
            </a:endParaRPr>
          </a:p>
        </p:txBody>
      </p:sp>
      <p:sp>
        <p:nvSpPr>
          <p:cNvPr id="5" name="Shape 146"/>
          <p:cNvSpPr/>
          <p:nvPr/>
        </p:nvSpPr>
        <p:spPr>
          <a:xfrm>
            <a:off x="1017609" y="1104430"/>
            <a:ext cx="1537777" cy="533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7156" tIns="137156" rIns="137156" bIns="137156" numCol="1" anchor="ctr">
            <a:spAutoFit/>
          </a:bodyPr>
          <a:lstStyle>
            <a:lvl1pPr algn="just" defTabSz="1289050">
              <a:defRPr sz="4000" b="1">
                <a:solidFill>
                  <a:srgbClr val="21425A"/>
                </a:solidFill>
                <a:latin typeface="Calibri"/>
                <a:ea typeface="Calibri"/>
                <a:cs typeface="Calibri"/>
                <a:sym typeface="Calibri"/>
              </a:defRPr>
            </a:lvl1pPr>
          </a:lstStyle>
          <a:p>
            <a:pPr defTabSz="5155994" fontAlgn="auto" latinLnBrk="1">
              <a:spcBef>
                <a:spcPts val="0"/>
              </a:spcBef>
              <a:spcAft>
                <a:spcPts val="0"/>
              </a:spcAft>
            </a:pPr>
            <a:r>
              <a:rPr lang="en-US" sz="1667" dirty="0">
                <a:solidFill>
                  <a:prstClr val="black">
                    <a:lumMod val="75000"/>
                    <a:lumOff val="25000"/>
                  </a:prstClr>
                </a:solidFill>
                <a:latin typeface="+mn-lt"/>
                <a:ea typeface="Arial" panose="020B0600000101010101" pitchFamily="50" charset="-127"/>
              </a:rPr>
              <a:t>Background</a:t>
            </a:r>
            <a:endParaRPr sz="1667" dirty="0">
              <a:solidFill>
                <a:prstClr val="black">
                  <a:lumMod val="75000"/>
                  <a:lumOff val="25000"/>
                </a:prstClr>
              </a:solidFill>
              <a:latin typeface="+mn-lt"/>
              <a:ea typeface="Arial" panose="020B0600000101010101" pitchFamily="50" charset="-127"/>
            </a:endParaRPr>
          </a:p>
        </p:txBody>
      </p:sp>
      <p:pic>
        <p:nvPicPr>
          <p:cNvPr id="6" name="그림 5"/>
          <p:cNvPicPr>
            <a:picLocks noChangeAspect="1"/>
          </p:cNvPicPr>
          <p:nvPr/>
        </p:nvPicPr>
        <p:blipFill rotWithShape="1">
          <a:blip r:embed="rId2"/>
          <a:srcRect r="26293"/>
          <a:stretch/>
        </p:blipFill>
        <p:spPr>
          <a:xfrm>
            <a:off x="508008" y="1674179"/>
            <a:ext cx="3297220" cy="3442046"/>
          </a:xfrm>
          <a:prstGeom prst="rect">
            <a:avLst/>
          </a:prstGeom>
        </p:spPr>
      </p:pic>
      <p:sp>
        <p:nvSpPr>
          <p:cNvPr id="7" name="Shape 147"/>
          <p:cNvSpPr/>
          <p:nvPr/>
        </p:nvSpPr>
        <p:spPr>
          <a:xfrm>
            <a:off x="974474" y="1249116"/>
            <a:ext cx="86474" cy="241005"/>
          </a:xfrm>
          <a:prstGeom prst="rect">
            <a:avLst/>
          </a:prstGeom>
          <a:solidFill>
            <a:schemeClr val="bg1">
              <a:lumMod val="65000"/>
            </a:schemeClr>
          </a:solidFill>
          <a:ln w="12700" cap="flat">
            <a:noFill/>
            <a:miter lim="400000"/>
          </a:ln>
          <a:effectLst/>
        </p:spPr>
        <p:txBody>
          <a:bodyPr wrap="square" lIns="137156" tIns="137156" rIns="137156" bIns="137156" numCol="1" anchor="ctr">
            <a:noAutofit/>
          </a:bodyPr>
          <a:lstStyle/>
          <a:p>
            <a:pPr defTabSz="3657454" fontAlgn="auto" latinLnBrk="1">
              <a:spcBef>
                <a:spcPts val="0"/>
              </a:spcBef>
              <a:spcAft>
                <a:spcPts val="0"/>
              </a:spcAft>
            </a:pPr>
            <a:endParaRPr sz="4200" dirty="0">
              <a:solidFill>
                <a:prstClr val="black"/>
              </a:solidFill>
              <a:latin typeface="+mn-lt"/>
              <a:ea typeface="Arial" panose="020B0600000101010101" pitchFamily="50" charset="-127"/>
            </a:endParaRPr>
          </a:p>
        </p:txBody>
      </p:sp>
      <p:cxnSp>
        <p:nvCxnSpPr>
          <p:cNvPr id="8" name="직선 연결선 7"/>
          <p:cNvCxnSpPr/>
          <p:nvPr/>
        </p:nvCxnSpPr>
        <p:spPr>
          <a:xfrm>
            <a:off x="4368301" y="1325770"/>
            <a:ext cx="0" cy="405000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10" name="Shape 146"/>
          <p:cNvSpPr/>
          <p:nvPr/>
        </p:nvSpPr>
        <p:spPr>
          <a:xfrm>
            <a:off x="4613297" y="1104430"/>
            <a:ext cx="1537777" cy="533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7156" tIns="137156" rIns="137156" bIns="137156" numCol="1" anchor="ctr">
            <a:spAutoFit/>
          </a:bodyPr>
          <a:lstStyle>
            <a:lvl1pPr algn="just" defTabSz="1289050">
              <a:defRPr sz="4000" b="1">
                <a:solidFill>
                  <a:srgbClr val="21425A"/>
                </a:solidFill>
                <a:latin typeface="Calibri"/>
                <a:ea typeface="Calibri"/>
                <a:cs typeface="Calibri"/>
                <a:sym typeface="Calibri"/>
              </a:defRPr>
            </a:lvl1pPr>
          </a:lstStyle>
          <a:p>
            <a:pPr defTabSz="5155994" fontAlgn="auto" latinLnBrk="1">
              <a:spcBef>
                <a:spcPts val="0"/>
              </a:spcBef>
              <a:spcAft>
                <a:spcPts val="0"/>
              </a:spcAft>
            </a:pPr>
            <a:r>
              <a:rPr lang="en-US" sz="1667" dirty="0">
                <a:solidFill>
                  <a:prstClr val="black">
                    <a:lumMod val="75000"/>
                    <a:lumOff val="25000"/>
                  </a:prstClr>
                </a:solidFill>
                <a:latin typeface="+mn-lt"/>
                <a:ea typeface="Arial" panose="020B0600000101010101" pitchFamily="50" charset="-127"/>
              </a:rPr>
              <a:t>Structure</a:t>
            </a:r>
            <a:endParaRPr sz="1667" dirty="0">
              <a:solidFill>
                <a:prstClr val="black">
                  <a:lumMod val="75000"/>
                  <a:lumOff val="25000"/>
                </a:prstClr>
              </a:solidFill>
              <a:latin typeface="+mn-lt"/>
              <a:ea typeface="Arial" panose="020B0600000101010101" pitchFamily="50" charset="-127"/>
            </a:endParaRPr>
          </a:p>
        </p:txBody>
      </p:sp>
      <p:sp>
        <p:nvSpPr>
          <p:cNvPr id="11" name="Shape 147"/>
          <p:cNvSpPr/>
          <p:nvPr/>
        </p:nvSpPr>
        <p:spPr>
          <a:xfrm>
            <a:off x="4570161" y="1249116"/>
            <a:ext cx="86474" cy="241005"/>
          </a:xfrm>
          <a:prstGeom prst="rect">
            <a:avLst/>
          </a:prstGeom>
          <a:solidFill>
            <a:schemeClr val="bg1">
              <a:lumMod val="65000"/>
            </a:schemeClr>
          </a:solidFill>
          <a:ln w="12700" cap="flat">
            <a:noFill/>
            <a:miter lim="400000"/>
          </a:ln>
          <a:effectLst/>
        </p:spPr>
        <p:txBody>
          <a:bodyPr wrap="square" lIns="137156" tIns="137156" rIns="137156" bIns="137156" numCol="1" anchor="ctr">
            <a:noAutofit/>
          </a:bodyPr>
          <a:lstStyle/>
          <a:p>
            <a:pPr defTabSz="3657454" fontAlgn="auto" latinLnBrk="1">
              <a:spcBef>
                <a:spcPts val="0"/>
              </a:spcBef>
              <a:spcAft>
                <a:spcPts val="0"/>
              </a:spcAft>
            </a:pPr>
            <a:endParaRPr sz="4200" dirty="0">
              <a:solidFill>
                <a:prstClr val="black"/>
              </a:solidFill>
              <a:latin typeface="+mn-lt"/>
              <a:ea typeface="Arial" panose="020B0600000101010101" pitchFamily="50" charset="-127"/>
            </a:endParaRPr>
          </a:p>
        </p:txBody>
      </p:sp>
      <p:pic>
        <p:nvPicPr>
          <p:cNvPr id="13" name="officeArt object"/>
          <p:cNvPicPr/>
          <p:nvPr/>
        </p:nvPicPr>
        <p:blipFill>
          <a:blip r:embed="rId3">
            <a:clrChange>
              <a:clrFrom>
                <a:srgbClr val="FFFFFF"/>
              </a:clrFrom>
              <a:clrTo>
                <a:srgbClr val="FFFFFF">
                  <a:alpha val="0"/>
                </a:srgbClr>
              </a:clrTo>
            </a:clrChange>
          </a:blip>
          <a:stretch>
            <a:fillRect/>
          </a:stretch>
        </p:blipFill>
        <p:spPr>
          <a:xfrm>
            <a:off x="4627562" y="1760863"/>
            <a:ext cx="3659188" cy="2193273"/>
          </a:xfrm>
          <a:prstGeom prst="rect">
            <a:avLst/>
          </a:prstGeom>
          <a:ln w="12700" cap="flat">
            <a:noFill/>
            <a:miter lim="400000"/>
          </a:ln>
          <a:effectLst/>
        </p:spPr>
      </p:pic>
      <p:sp>
        <p:nvSpPr>
          <p:cNvPr id="14" name="직사각형 13"/>
          <p:cNvSpPr/>
          <p:nvPr/>
        </p:nvSpPr>
        <p:spPr>
          <a:xfrm>
            <a:off x="6886925" y="1433119"/>
            <a:ext cx="1424429" cy="482120"/>
          </a:xfrm>
          <a:prstGeom prst="rect">
            <a:avLst/>
          </a:prstGeom>
          <a:noFill/>
        </p:spPr>
        <p:txBody>
          <a:bodyPr wrap="none" lIns="274320" tIns="137160" rIns="274320" bIns="137160">
            <a:spAutoFit/>
          </a:bodyPr>
          <a:lstStyle/>
          <a:p>
            <a:pPr algn="ctr" defTabSz="3657454" fontAlgn="auto" latinLnBrk="1">
              <a:spcBef>
                <a:spcPts val="0"/>
              </a:spcBef>
              <a:spcAft>
                <a:spcPts val="0"/>
              </a:spcAft>
            </a:pPr>
            <a:r>
              <a:rPr lang="en-US" altLang="ko-KR" sz="1333" b="1" dirty="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mn-lt"/>
                <a:ea typeface="Cambria" panose="02040503050406030204" pitchFamily="18" charset="0"/>
              </a:rPr>
              <a:t>OMOP-CDM</a:t>
            </a:r>
          </a:p>
        </p:txBody>
      </p:sp>
      <p:sp>
        <p:nvSpPr>
          <p:cNvPr id="15" name="직사각형 14"/>
          <p:cNvSpPr/>
          <p:nvPr/>
        </p:nvSpPr>
        <p:spPr>
          <a:xfrm>
            <a:off x="7422300" y="3061084"/>
            <a:ext cx="1062150" cy="482120"/>
          </a:xfrm>
          <a:prstGeom prst="rect">
            <a:avLst/>
          </a:prstGeom>
          <a:noFill/>
        </p:spPr>
        <p:txBody>
          <a:bodyPr wrap="none" lIns="274320" tIns="137160" rIns="274320" bIns="137160">
            <a:spAutoFit/>
          </a:bodyPr>
          <a:lstStyle/>
          <a:p>
            <a:pPr algn="ctr" defTabSz="3657454" fontAlgn="auto" latinLnBrk="1">
              <a:spcBef>
                <a:spcPts val="0"/>
              </a:spcBef>
              <a:spcAft>
                <a:spcPts val="0"/>
              </a:spcAft>
            </a:pPr>
            <a:r>
              <a:rPr lang="en-US" altLang="ko-KR" sz="1333" b="1" dirty="0">
                <a:ln w="0"/>
                <a:solidFill>
                  <a:srgbClr val="ED7D31"/>
                </a:solidFill>
                <a:effectLst>
                  <a:reflection blurRad="6350" stA="53000" endA="300" endPos="35500" dir="5400000" sy="-90000" algn="bl" rotWithShape="0"/>
                </a:effectLst>
                <a:latin typeface="+mn-lt"/>
                <a:ea typeface="Cambria" panose="02040503050406030204" pitchFamily="18" charset="0"/>
              </a:rPr>
              <a:t>G-CDM</a:t>
            </a:r>
          </a:p>
        </p:txBody>
      </p:sp>
      <p:pic>
        <p:nvPicPr>
          <p:cNvPr id="16" name="그림 15"/>
          <p:cNvPicPr>
            <a:picLocks noChangeAspect="1"/>
          </p:cNvPicPr>
          <p:nvPr/>
        </p:nvPicPr>
        <p:blipFill>
          <a:blip r:embed="rId4"/>
          <a:stretch>
            <a:fillRect/>
          </a:stretch>
        </p:blipFill>
        <p:spPr>
          <a:xfrm>
            <a:off x="4565733" y="4184710"/>
            <a:ext cx="3647052" cy="947671"/>
          </a:xfrm>
          <a:prstGeom prst="rect">
            <a:avLst/>
          </a:prstGeom>
        </p:spPr>
      </p:pic>
    </p:spTree>
    <p:extLst>
      <p:ext uri="{BB962C8B-B14F-4D97-AF65-F5344CB8AC3E}">
        <p14:creationId xmlns:p14="http://schemas.microsoft.com/office/powerpoint/2010/main" val="4082188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C87D8B-D218-45B7-9D21-ECE66F321188}"/>
              </a:ext>
            </a:extLst>
          </p:cNvPr>
          <p:cNvSpPr txBox="1"/>
          <p:nvPr/>
        </p:nvSpPr>
        <p:spPr>
          <a:xfrm>
            <a:off x="1285037" y="56087"/>
            <a:ext cx="7557406"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Genomic-CDM</a:t>
            </a:r>
            <a:endParaRPr lang="ko-KR" altLang="en-US" sz="3600" b="1" dirty="0">
              <a:solidFill>
                <a:srgbClr val="1B3E56"/>
              </a:solidFill>
              <a:cs typeface="Times New Roman" panose="02020603050405020304" pitchFamily="18" charset="0"/>
            </a:endParaRPr>
          </a:p>
        </p:txBody>
      </p:sp>
      <p:sp>
        <p:nvSpPr>
          <p:cNvPr id="4" name="직사각형 3"/>
          <p:cNvSpPr/>
          <p:nvPr/>
        </p:nvSpPr>
        <p:spPr>
          <a:xfrm>
            <a:off x="6625097" y="317572"/>
            <a:ext cx="2762251" cy="584584"/>
          </a:xfrm>
          <a:prstGeom prst="rect">
            <a:avLst/>
          </a:prstGeom>
        </p:spPr>
        <p:txBody>
          <a:bodyPr wrap="square" anchor="ctr">
            <a:spAutoFit/>
          </a:bodyPr>
          <a:lstStyle/>
          <a:p>
            <a:pPr>
              <a:lnSpc>
                <a:spcPct val="80000"/>
              </a:lnSpc>
            </a:pPr>
            <a:r>
              <a:rPr lang="en-US" altLang="ko-KR" sz="1333" dirty="0">
                <a:solidFill>
                  <a:schemeClr val="tx1">
                    <a:lumMod val="65000"/>
                    <a:lumOff val="35000"/>
                  </a:schemeClr>
                </a:solidFill>
                <a:cs typeface="Times New Roman" panose="02020603050405020304" pitchFamily="18" charset="0"/>
              </a:rPr>
              <a:t>for Seamless Interoperation </a:t>
            </a:r>
          </a:p>
          <a:p>
            <a:pPr>
              <a:lnSpc>
                <a:spcPct val="80000"/>
              </a:lnSpc>
            </a:pPr>
            <a:r>
              <a:rPr lang="en-US" altLang="ko-KR" sz="1333" dirty="0">
                <a:solidFill>
                  <a:schemeClr val="tx1">
                    <a:lumMod val="65000"/>
                    <a:lumOff val="35000"/>
                  </a:schemeClr>
                </a:solidFill>
                <a:cs typeface="Times New Roman" panose="02020603050405020304" pitchFamily="18" charset="0"/>
              </a:rPr>
              <a:t>of Biomedical Data in Clinical Practice</a:t>
            </a:r>
            <a:endParaRPr lang="ko-KR" altLang="en-US" sz="1333" dirty="0">
              <a:solidFill>
                <a:schemeClr val="tx1">
                  <a:lumMod val="65000"/>
                  <a:lumOff val="35000"/>
                </a:schemeClr>
              </a:solidFill>
              <a:cs typeface="Times New Roman" panose="02020603050405020304" pitchFamily="18" charset="0"/>
            </a:endParaRPr>
          </a:p>
        </p:txBody>
      </p:sp>
      <p:sp>
        <p:nvSpPr>
          <p:cNvPr id="5" name="Shape 146"/>
          <p:cNvSpPr/>
          <p:nvPr/>
        </p:nvSpPr>
        <p:spPr>
          <a:xfrm>
            <a:off x="1017609" y="1112366"/>
            <a:ext cx="7086579" cy="533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7156" tIns="137156" rIns="137156" bIns="137156" numCol="1" anchor="ctr">
            <a:spAutoFit/>
          </a:bodyPr>
          <a:lstStyle>
            <a:lvl1pPr algn="just" defTabSz="1289050">
              <a:defRPr sz="4000" b="1">
                <a:solidFill>
                  <a:srgbClr val="21425A"/>
                </a:solidFill>
                <a:latin typeface="Calibri"/>
                <a:ea typeface="Calibri"/>
                <a:cs typeface="Calibri"/>
                <a:sym typeface="Calibri"/>
              </a:defRPr>
            </a:lvl1pPr>
          </a:lstStyle>
          <a:p>
            <a:pPr defTabSz="5155994" latinLnBrk="1"/>
            <a:r>
              <a:rPr lang="en-US" sz="1667" dirty="0">
                <a:solidFill>
                  <a:prstClr val="black">
                    <a:lumMod val="75000"/>
                    <a:lumOff val="25000"/>
                  </a:prstClr>
                </a:solidFill>
                <a:latin typeface="+mn-lt"/>
                <a:ea typeface="Arial" panose="020B0600000101010101" pitchFamily="50" charset="-127"/>
              </a:rPr>
              <a:t>Model Validation:</a:t>
            </a:r>
            <a:r>
              <a:rPr lang="en-US" sz="1500" dirty="0">
                <a:solidFill>
                  <a:prstClr val="black">
                    <a:lumMod val="75000"/>
                    <a:lumOff val="25000"/>
                  </a:prstClr>
                </a:solidFill>
                <a:latin typeface="+mn-lt"/>
                <a:ea typeface="Arial" panose="020B0600000101010101" pitchFamily="50" charset="-127"/>
              </a:rPr>
              <a:t> </a:t>
            </a:r>
            <a:r>
              <a:rPr lang="en-US" altLang="ko-KR" sz="1500" dirty="0">
                <a:solidFill>
                  <a:prstClr val="black">
                    <a:lumMod val="75000"/>
                    <a:lumOff val="25000"/>
                  </a:prstClr>
                </a:solidFill>
                <a:ea typeface="Arial" panose="020B0600000101010101" pitchFamily="50" charset="-127"/>
              </a:rPr>
              <a:t>Comparison of mutation frequency of patients with Lung Cancer</a:t>
            </a:r>
          </a:p>
        </p:txBody>
      </p:sp>
      <p:sp>
        <p:nvSpPr>
          <p:cNvPr id="7" name="Shape 147"/>
          <p:cNvSpPr/>
          <p:nvPr/>
        </p:nvSpPr>
        <p:spPr>
          <a:xfrm>
            <a:off x="974474" y="1257053"/>
            <a:ext cx="86474" cy="241005"/>
          </a:xfrm>
          <a:prstGeom prst="rect">
            <a:avLst/>
          </a:prstGeom>
          <a:solidFill>
            <a:schemeClr val="bg1">
              <a:lumMod val="65000"/>
            </a:schemeClr>
          </a:solidFill>
          <a:ln w="12700" cap="flat">
            <a:noFill/>
            <a:miter lim="400000"/>
          </a:ln>
          <a:effectLst/>
        </p:spPr>
        <p:txBody>
          <a:bodyPr wrap="square" lIns="137156" tIns="137156" rIns="137156" bIns="137156" numCol="1" anchor="ctr">
            <a:noAutofit/>
          </a:bodyPr>
          <a:lstStyle/>
          <a:p>
            <a:pPr defTabSz="3657454" fontAlgn="auto" latinLnBrk="1">
              <a:spcBef>
                <a:spcPts val="0"/>
              </a:spcBef>
              <a:spcAft>
                <a:spcPts val="0"/>
              </a:spcAft>
            </a:pPr>
            <a:endParaRPr sz="4200" dirty="0">
              <a:solidFill>
                <a:prstClr val="black"/>
              </a:solidFill>
              <a:latin typeface="+mn-lt"/>
              <a:ea typeface="Arial" panose="020B0600000101010101" pitchFamily="50" charset="-127"/>
            </a:endParaRPr>
          </a:p>
        </p:txBody>
      </p:sp>
      <p:pic>
        <p:nvPicPr>
          <p:cNvPr id="17" name="그림 16">
            <a:extLst>
              <a:ext uri="{FF2B5EF4-FFF2-40B4-BE49-F238E27FC236}">
                <a16:creationId xmlns:a16="http://schemas.microsoft.com/office/drawing/2014/main" id="{3BE2145D-AE17-4261-BEA6-58A9EFB1E5F1}"/>
              </a:ext>
            </a:extLst>
          </p:cNvPr>
          <p:cNvPicPr>
            <a:picLocks noChangeAspect="1"/>
          </p:cNvPicPr>
          <p:nvPr/>
        </p:nvPicPr>
        <p:blipFill>
          <a:blip r:embed="rId2"/>
          <a:stretch>
            <a:fillRect/>
          </a:stretch>
        </p:blipFill>
        <p:spPr>
          <a:xfrm>
            <a:off x="856683" y="1784095"/>
            <a:ext cx="3993130" cy="2732923"/>
          </a:xfrm>
          <a:prstGeom prst="rect">
            <a:avLst/>
          </a:prstGeom>
        </p:spPr>
      </p:pic>
      <p:grpSp>
        <p:nvGrpSpPr>
          <p:cNvPr id="2" name="그룹 1"/>
          <p:cNvGrpSpPr/>
          <p:nvPr/>
        </p:nvGrpSpPr>
        <p:grpSpPr>
          <a:xfrm>
            <a:off x="5575275" y="1783136"/>
            <a:ext cx="3228055" cy="3405746"/>
            <a:chOff x="8620125" y="2769124"/>
            <a:chExt cx="18455640" cy="19471550"/>
          </a:xfrm>
        </p:grpSpPr>
        <p:grpSp>
          <p:nvGrpSpPr>
            <p:cNvPr id="19" name="그룹 18"/>
            <p:cNvGrpSpPr/>
            <p:nvPr/>
          </p:nvGrpSpPr>
          <p:grpSpPr>
            <a:xfrm>
              <a:off x="8620125" y="3426920"/>
              <a:ext cx="18455640" cy="18813754"/>
              <a:chOff x="6240714" y="1028700"/>
              <a:chExt cx="4798761" cy="4932049"/>
            </a:xfrm>
          </p:grpSpPr>
          <p:pic>
            <p:nvPicPr>
              <p:cNvPr id="20" name="그림 19"/>
              <p:cNvPicPr>
                <a:picLocks noChangeAspect="1"/>
              </p:cNvPicPr>
              <p:nvPr/>
            </p:nvPicPr>
            <p:blipFill rotWithShape="1">
              <a:blip r:embed="rId3" cstate="print">
                <a:extLst>
                  <a:ext uri="{28A0092B-C50C-407E-A947-70E740481C1C}">
                    <a14:useLocalDpi xmlns:a14="http://schemas.microsoft.com/office/drawing/2010/main" val="0"/>
                  </a:ext>
                </a:extLst>
              </a:blip>
              <a:srcRect r="45567"/>
              <a:stretch/>
            </p:blipFill>
            <p:spPr>
              <a:xfrm>
                <a:off x="6240714" y="1044395"/>
                <a:ext cx="4798761" cy="4916354"/>
              </a:xfrm>
              <a:prstGeom prst="rect">
                <a:avLst/>
              </a:prstGeom>
            </p:spPr>
          </p:pic>
          <p:sp>
            <p:nvSpPr>
              <p:cNvPr id="21" name="모서리가 둥근 직사각형 20"/>
              <p:cNvSpPr/>
              <p:nvPr/>
            </p:nvSpPr>
            <p:spPr>
              <a:xfrm>
                <a:off x="7068416" y="1028700"/>
                <a:ext cx="588818" cy="189547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5400" dirty="0">
                  <a:solidFill>
                    <a:prstClr val="white"/>
                  </a:solidFill>
                  <a:ea typeface="맑은 고딕" panose="020B0503020000020004" pitchFamily="50" charset="-127"/>
                </a:endParaRPr>
              </a:p>
            </p:txBody>
          </p:sp>
        </p:grpSp>
        <p:sp>
          <p:nvSpPr>
            <p:cNvPr id="22" name="TextBox 21"/>
            <p:cNvSpPr txBox="1"/>
            <p:nvPr/>
          </p:nvSpPr>
          <p:spPr>
            <a:xfrm>
              <a:off x="14067934" y="2769124"/>
              <a:ext cx="13007826" cy="1554719"/>
            </a:xfrm>
            <a:prstGeom prst="rect">
              <a:avLst/>
            </a:prstGeom>
            <a:noFill/>
          </p:spPr>
          <p:txBody>
            <a:bodyPr wrap="square" rtlCol="0">
              <a:spAutoFit/>
            </a:bodyPr>
            <a:lstStyle/>
            <a:p>
              <a:pPr defTabSz="3657454" fontAlgn="auto" latinLnBrk="1">
                <a:spcBef>
                  <a:spcPts val="0"/>
                </a:spcBef>
                <a:spcAft>
                  <a:spcPts val="0"/>
                </a:spcAft>
              </a:pPr>
              <a:r>
                <a:rPr lang="en-US" altLang="ko-KR" sz="1167" b="1" dirty="0">
                  <a:solidFill>
                    <a:srgbClr val="C00000"/>
                  </a:solidFill>
                  <a:latin typeface="+mn-lt"/>
                  <a:ea typeface="맑은 고딕" panose="020B0503020000020004" pitchFamily="50" charset="-127"/>
                </a:rPr>
                <a:t>Constant with known knowledge</a:t>
              </a:r>
              <a:endParaRPr lang="ko-KR" altLang="en-US" sz="1167" b="1" dirty="0">
                <a:solidFill>
                  <a:srgbClr val="C00000"/>
                </a:solidFill>
                <a:latin typeface="+mn-lt"/>
                <a:ea typeface="맑은 고딕" panose="020B0503020000020004" pitchFamily="50" charset="-127"/>
              </a:endParaRPr>
            </a:p>
          </p:txBody>
        </p:sp>
      </p:grpSp>
    </p:spTree>
    <p:extLst>
      <p:ext uri="{BB962C8B-B14F-4D97-AF65-F5344CB8AC3E}">
        <p14:creationId xmlns:p14="http://schemas.microsoft.com/office/powerpoint/2010/main" val="139633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367E-82EF-4C8C-8AF2-961F440558F8}"/>
              </a:ext>
            </a:extLst>
          </p:cNvPr>
          <p:cNvSpPr>
            <a:spLocks noGrp="1"/>
          </p:cNvSpPr>
          <p:nvPr>
            <p:ph type="title"/>
          </p:nvPr>
        </p:nvSpPr>
        <p:spPr/>
        <p:txBody>
          <a:bodyPr>
            <a:normAutofit fontScale="90000"/>
          </a:bodyPr>
          <a:lstStyle/>
          <a:p>
            <a:r>
              <a:rPr lang="en-US" dirty="0"/>
              <a:t>Generating Reliable Evidence</a:t>
            </a:r>
          </a:p>
        </p:txBody>
      </p:sp>
      <p:pic>
        <p:nvPicPr>
          <p:cNvPr id="4" name="Content Placeholder 3">
            <a:extLst>
              <a:ext uri="{FF2B5EF4-FFF2-40B4-BE49-F238E27FC236}">
                <a16:creationId xmlns:a16="http://schemas.microsoft.com/office/drawing/2014/main" id="{D326CA1A-2619-40BA-AA14-E829350FEF24}"/>
              </a:ext>
            </a:extLst>
          </p:cNvPr>
          <p:cNvPicPr>
            <a:picLocks noGrp="1" noChangeAspect="1"/>
          </p:cNvPicPr>
          <p:nvPr>
            <p:ph idx="1"/>
          </p:nvPr>
        </p:nvPicPr>
        <p:blipFill>
          <a:blip r:embed="rId2"/>
          <a:stretch>
            <a:fillRect/>
          </a:stretch>
        </p:blipFill>
        <p:spPr>
          <a:xfrm>
            <a:off x="457200" y="1486440"/>
            <a:ext cx="8229600" cy="3148519"/>
          </a:xfrm>
          <a:prstGeom prst="rect">
            <a:avLst/>
          </a:prstGeom>
        </p:spPr>
      </p:pic>
    </p:spTree>
    <p:extLst>
      <p:ext uri="{BB962C8B-B14F-4D97-AF65-F5344CB8AC3E}">
        <p14:creationId xmlns:p14="http://schemas.microsoft.com/office/powerpoint/2010/main" val="16198160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그림 252"/>
          <p:cNvPicPr>
            <a:picLocks noChangeAspect="1"/>
          </p:cNvPicPr>
          <p:nvPr/>
        </p:nvPicPr>
        <p:blipFill>
          <a:blip r:embed="rId2"/>
          <a:stretch>
            <a:fillRect/>
          </a:stretch>
        </p:blipFill>
        <p:spPr>
          <a:xfrm>
            <a:off x="1447476" y="1335110"/>
            <a:ext cx="6487103" cy="4319393"/>
          </a:xfrm>
          <a:prstGeom prst="rect">
            <a:avLst/>
          </a:prstGeom>
        </p:spPr>
      </p:pic>
      <p:sp>
        <p:nvSpPr>
          <p:cNvPr id="254" name="TextBox 253">
            <a:extLst>
              <a:ext uri="{FF2B5EF4-FFF2-40B4-BE49-F238E27FC236}">
                <a16:creationId xmlns:a16="http://schemas.microsoft.com/office/drawing/2014/main" id="{23C87D8B-D218-45B7-9D21-ECE66F321188}"/>
              </a:ext>
            </a:extLst>
          </p:cNvPr>
          <p:cNvSpPr txBox="1"/>
          <p:nvPr/>
        </p:nvSpPr>
        <p:spPr>
          <a:xfrm>
            <a:off x="1254869" y="56087"/>
            <a:ext cx="7645940"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Image-CDM</a:t>
            </a:r>
            <a:endParaRPr lang="ko-KR" altLang="en-US" sz="3600" b="1" dirty="0">
              <a:solidFill>
                <a:srgbClr val="1B3E56"/>
              </a:solidFill>
              <a:cs typeface="Times New Roman" panose="02020603050405020304" pitchFamily="18" charset="0"/>
            </a:endParaRPr>
          </a:p>
        </p:txBody>
      </p:sp>
      <p:sp>
        <p:nvSpPr>
          <p:cNvPr id="255" name="직사각형 254"/>
          <p:cNvSpPr/>
          <p:nvPr/>
        </p:nvSpPr>
        <p:spPr>
          <a:xfrm>
            <a:off x="5416044" y="670946"/>
            <a:ext cx="3611562" cy="584584"/>
          </a:xfrm>
          <a:prstGeom prst="rect">
            <a:avLst/>
          </a:prstGeom>
        </p:spPr>
        <p:txBody>
          <a:bodyPr wrap="square" anchor="ctr">
            <a:spAutoFit/>
          </a:bodyPr>
          <a:lstStyle/>
          <a:p>
            <a:pPr>
              <a:lnSpc>
                <a:spcPct val="80000"/>
              </a:lnSpc>
            </a:pPr>
            <a:r>
              <a:rPr lang="en-US" altLang="ko-KR" sz="1333" dirty="0">
                <a:solidFill>
                  <a:schemeClr val="tx1">
                    <a:lumMod val="65000"/>
                    <a:lumOff val="35000"/>
                  </a:schemeClr>
                </a:solidFill>
                <a:cs typeface="Times New Roman" panose="02020603050405020304" pitchFamily="18" charset="0"/>
              </a:rPr>
              <a:t>for Seamless Interoperation </a:t>
            </a:r>
          </a:p>
          <a:p>
            <a:pPr>
              <a:lnSpc>
                <a:spcPct val="80000"/>
              </a:lnSpc>
            </a:pPr>
            <a:r>
              <a:rPr lang="en-US" altLang="ko-KR" sz="1333" dirty="0">
                <a:solidFill>
                  <a:schemeClr val="tx1">
                    <a:lumMod val="65000"/>
                    <a:lumOff val="35000"/>
                  </a:schemeClr>
                </a:solidFill>
                <a:cs typeface="Times New Roman" panose="02020603050405020304" pitchFamily="18" charset="0"/>
              </a:rPr>
              <a:t>of Pathology &amp; Radiology Images and Clinical Data</a:t>
            </a:r>
            <a:endParaRPr lang="ko-KR" altLang="en-US" sz="1333" dirty="0">
              <a:solidFill>
                <a:schemeClr val="tx1">
                  <a:lumMod val="65000"/>
                  <a:lumOff val="35000"/>
                </a:schemeClr>
              </a:solidFill>
              <a:cs typeface="Times New Roman" panose="02020603050405020304" pitchFamily="18" charset="0"/>
            </a:endParaRPr>
          </a:p>
        </p:txBody>
      </p:sp>
      <p:sp>
        <p:nvSpPr>
          <p:cNvPr id="256" name="Shape 146"/>
          <p:cNvSpPr/>
          <p:nvPr/>
        </p:nvSpPr>
        <p:spPr>
          <a:xfrm>
            <a:off x="1049359" y="755180"/>
            <a:ext cx="1537777" cy="533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7156" tIns="137156" rIns="137156" bIns="137156" numCol="1" anchor="ctr">
            <a:spAutoFit/>
          </a:bodyPr>
          <a:lstStyle>
            <a:lvl1pPr algn="just" defTabSz="1289050">
              <a:defRPr sz="4000" b="1">
                <a:solidFill>
                  <a:srgbClr val="21425A"/>
                </a:solidFill>
                <a:latin typeface="Calibri"/>
                <a:ea typeface="Calibri"/>
                <a:cs typeface="Calibri"/>
                <a:sym typeface="Calibri"/>
              </a:defRPr>
            </a:lvl1pPr>
          </a:lstStyle>
          <a:p>
            <a:pPr defTabSz="5155994" fontAlgn="auto" latinLnBrk="1">
              <a:spcBef>
                <a:spcPts val="0"/>
              </a:spcBef>
              <a:spcAft>
                <a:spcPts val="0"/>
              </a:spcAft>
            </a:pPr>
            <a:r>
              <a:rPr lang="en-US" sz="1667" dirty="0">
                <a:solidFill>
                  <a:prstClr val="black">
                    <a:lumMod val="75000"/>
                    <a:lumOff val="25000"/>
                  </a:prstClr>
                </a:solidFill>
                <a:latin typeface="+mn-lt"/>
                <a:ea typeface="Arial" panose="020B0600000101010101" pitchFamily="50" charset="-127"/>
              </a:rPr>
              <a:t>Structure</a:t>
            </a:r>
            <a:endParaRPr sz="1667" dirty="0">
              <a:solidFill>
                <a:prstClr val="black">
                  <a:lumMod val="75000"/>
                  <a:lumOff val="25000"/>
                </a:prstClr>
              </a:solidFill>
              <a:latin typeface="+mn-lt"/>
              <a:ea typeface="Arial" panose="020B0600000101010101" pitchFamily="50" charset="-127"/>
            </a:endParaRPr>
          </a:p>
        </p:txBody>
      </p:sp>
      <p:sp>
        <p:nvSpPr>
          <p:cNvPr id="257" name="Shape 147"/>
          <p:cNvSpPr/>
          <p:nvPr/>
        </p:nvSpPr>
        <p:spPr>
          <a:xfrm>
            <a:off x="1006224" y="899866"/>
            <a:ext cx="86474" cy="241005"/>
          </a:xfrm>
          <a:prstGeom prst="rect">
            <a:avLst/>
          </a:prstGeom>
          <a:solidFill>
            <a:schemeClr val="bg1">
              <a:lumMod val="65000"/>
            </a:schemeClr>
          </a:solidFill>
          <a:ln w="12700" cap="flat">
            <a:noFill/>
            <a:miter lim="400000"/>
          </a:ln>
          <a:effectLst/>
        </p:spPr>
        <p:txBody>
          <a:bodyPr wrap="square" lIns="137156" tIns="137156" rIns="137156" bIns="137156" numCol="1" anchor="ctr">
            <a:noAutofit/>
          </a:bodyPr>
          <a:lstStyle/>
          <a:p>
            <a:pPr defTabSz="3657454" fontAlgn="auto" latinLnBrk="1">
              <a:spcBef>
                <a:spcPts val="0"/>
              </a:spcBef>
              <a:spcAft>
                <a:spcPts val="0"/>
              </a:spcAft>
            </a:pPr>
            <a:endParaRPr sz="4200" dirty="0">
              <a:solidFill>
                <a:prstClr val="black"/>
              </a:solidFill>
              <a:latin typeface="+mn-lt"/>
              <a:ea typeface="Arial" panose="020B0600000101010101" pitchFamily="50" charset="-127"/>
            </a:endParaRPr>
          </a:p>
        </p:txBody>
      </p:sp>
    </p:spTree>
    <p:extLst>
      <p:ext uri="{BB962C8B-B14F-4D97-AF65-F5344CB8AC3E}">
        <p14:creationId xmlns:p14="http://schemas.microsoft.com/office/powerpoint/2010/main" val="3834066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999889" y="2168767"/>
            <a:ext cx="7102633" cy="1239615"/>
            <a:chOff x="460804" y="1760743"/>
            <a:chExt cx="11280346" cy="1880828"/>
          </a:xfrm>
        </p:grpSpPr>
        <p:pic>
          <p:nvPicPr>
            <p:cNvPr id="4" name="그림 3"/>
            <p:cNvPicPr>
              <a:picLocks/>
            </p:cNvPicPr>
            <p:nvPr/>
          </p:nvPicPr>
          <p:blipFill>
            <a:blip r:embed="rId2"/>
            <a:stretch>
              <a:fillRect/>
            </a:stretch>
          </p:blipFill>
          <p:spPr>
            <a:xfrm>
              <a:off x="460804" y="1760743"/>
              <a:ext cx="1880828" cy="1880828"/>
            </a:xfrm>
            <a:prstGeom prst="rect">
              <a:avLst/>
            </a:prstGeom>
            <a:ln>
              <a:noFill/>
            </a:ln>
          </p:spPr>
        </p:pic>
        <p:pic>
          <p:nvPicPr>
            <p:cNvPr id="5" name="그림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340708" y="1760743"/>
              <a:ext cx="1880828" cy="1880828"/>
            </a:xfrm>
            <a:prstGeom prst="rect">
              <a:avLst/>
            </a:prstGeom>
            <a:ln>
              <a:noFill/>
            </a:ln>
          </p:spPr>
        </p:pic>
        <p:pic>
          <p:nvPicPr>
            <p:cNvPr id="6" name="그림 5"/>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220611" y="1760743"/>
              <a:ext cx="1880828" cy="1880828"/>
            </a:xfrm>
            <a:prstGeom prst="rect">
              <a:avLst/>
            </a:prstGeom>
            <a:ln>
              <a:noFill/>
            </a:ln>
          </p:spPr>
        </p:pic>
        <p:pic>
          <p:nvPicPr>
            <p:cNvPr id="7" name="그림 6"/>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100514" y="1760743"/>
              <a:ext cx="1880828" cy="1880828"/>
            </a:xfrm>
            <a:prstGeom prst="rect">
              <a:avLst/>
            </a:prstGeom>
            <a:ln>
              <a:noFill/>
            </a:ln>
          </p:spPr>
        </p:pic>
        <p:pic>
          <p:nvPicPr>
            <p:cNvPr id="8" name="그림 7"/>
            <p:cNvPicPr>
              <a:picLocks/>
            </p:cNvPicPr>
            <p:nvPr/>
          </p:nvPicPr>
          <p:blipFill>
            <a:blip r:embed="rId6"/>
            <a:stretch>
              <a:fillRect/>
            </a:stretch>
          </p:blipFill>
          <p:spPr>
            <a:xfrm>
              <a:off x="7980418" y="1760743"/>
              <a:ext cx="1880828" cy="1880828"/>
            </a:xfrm>
            <a:prstGeom prst="rect">
              <a:avLst/>
            </a:prstGeom>
            <a:ln>
              <a:noFill/>
            </a:ln>
          </p:spPr>
        </p:pic>
        <p:pic>
          <p:nvPicPr>
            <p:cNvPr id="9" name="그림 8"/>
            <p:cNvPicPr>
              <a:picLocks/>
            </p:cNvPicPr>
            <p:nvPr/>
          </p:nvPicPr>
          <p:blipFill>
            <a:blip r:embed="rId7"/>
            <a:stretch>
              <a:fillRect/>
            </a:stretch>
          </p:blipFill>
          <p:spPr>
            <a:xfrm>
              <a:off x="9860322" y="1760743"/>
              <a:ext cx="1880828" cy="1880828"/>
            </a:xfrm>
            <a:prstGeom prst="rect">
              <a:avLst/>
            </a:prstGeom>
            <a:ln>
              <a:noFill/>
            </a:ln>
          </p:spPr>
        </p:pic>
      </p:grpSp>
      <p:grpSp>
        <p:nvGrpSpPr>
          <p:cNvPr id="10" name="그룹 9"/>
          <p:cNvGrpSpPr/>
          <p:nvPr/>
        </p:nvGrpSpPr>
        <p:grpSpPr>
          <a:xfrm>
            <a:off x="999889" y="4024265"/>
            <a:ext cx="7102633" cy="1239615"/>
            <a:chOff x="460804" y="4323779"/>
            <a:chExt cx="11280346" cy="1880828"/>
          </a:xfrm>
        </p:grpSpPr>
        <p:pic>
          <p:nvPicPr>
            <p:cNvPr id="11" name="그림 10"/>
            <p:cNvPicPr>
              <a:picLocks/>
            </p:cNvPicPr>
            <p:nvPr/>
          </p:nvPicPr>
          <p:blipFill>
            <a:blip r:embed="rId2"/>
            <a:stretch>
              <a:fillRect/>
            </a:stretch>
          </p:blipFill>
          <p:spPr>
            <a:xfrm>
              <a:off x="460804" y="4323779"/>
              <a:ext cx="1880828" cy="1880828"/>
            </a:xfrm>
            <a:prstGeom prst="rect">
              <a:avLst/>
            </a:prstGeom>
            <a:ln>
              <a:noFill/>
            </a:ln>
          </p:spPr>
        </p:pic>
        <p:pic>
          <p:nvPicPr>
            <p:cNvPr id="12" name="그림 1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340708" y="4323779"/>
              <a:ext cx="1880828" cy="1880828"/>
            </a:xfrm>
            <a:prstGeom prst="rect">
              <a:avLst/>
            </a:prstGeom>
            <a:ln>
              <a:noFill/>
            </a:ln>
          </p:spPr>
        </p:pic>
        <p:pic>
          <p:nvPicPr>
            <p:cNvPr id="13" name="그림 12"/>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220611" y="4323779"/>
              <a:ext cx="1880828" cy="1880828"/>
            </a:xfrm>
            <a:prstGeom prst="rect">
              <a:avLst/>
            </a:prstGeom>
            <a:ln>
              <a:noFill/>
            </a:ln>
          </p:spPr>
        </p:pic>
        <p:pic>
          <p:nvPicPr>
            <p:cNvPr id="14" name="그림 13"/>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100514" y="4323779"/>
              <a:ext cx="1880828" cy="1880828"/>
            </a:xfrm>
            <a:prstGeom prst="rect">
              <a:avLst/>
            </a:prstGeom>
            <a:ln>
              <a:noFill/>
            </a:ln>
          </p:spPr>
        </p:pic>
        <p:pic>
          <p:nvPicPr>
            <p:cNvPr id="15" name="그림 14"/>
            <p:cNvPicPr>
              <a:picLocks/>
            </p:cNvPicPr>
            <p:nvPr/>
          </p:nvPicPr>
          <p:blipFill>
            <a:blip r:embed="rId6"/>
            <a:stretch>
              <a:fillRect/>
            </a:stretch>
          </p:blipFill>
          <p:spPr>
            <a:xfrm>
              <a:off x="7980418" y="4323779"/>
              <a:ext cx="1880828" cy="1880828"/>
            </a:xfrm>
            <a:prstGeom prst="rect">
              <a:avLst/>
            </a:prstGeom>
            <a:ln>
              <a:noFill/>
            </a:ln>
          </p:spPr>
        </p:pic>
        <p:pic>
          <p:nvPicPr>
            <p:cNvPr id="16" name="그림 15"/>
            <p:cNvPicPr>
              <a:picLocks/>
            </p:cNvPicPr>
            <p:nvPr/>
          </p:nvPicPr>
          <p:blipFill>
            <a:blip r:embed="rId7"/>
            <a:stretch>
              <a:fillRect/>
            </a:stretch>
          </p:blipFill>
          <p:spPr>
            <a:xfrm>
              <a:off x="9860322" y="4323779"/>
              <a:ext cx="1880828" cy="1880828"/>
            </a:xfrm>
            <a:prstGeom prst="rect">
              <a:avLst/>
            </a:prstGeom>
            <a:ln>
              <a:noFill/>
            </a:ln>
          </p:spPr>
        </p:pic>
      </p:grpSp>
      <p:grpSp>
        <p:nvGrpSpPr>
          <p:cNvPr id="17" name="그룹 16"/>
          <p:cNvGrpSpPr/>
          <p:nvPr/>
        </p:nvGrpSpPr>
        <p:grpSpPr>
          <a:xfrm>
            <a:off x="993622" y="4017901"/>
            <a:ext cx="5654081" cy="1245978"/>
            <a:chOff x="870650" y="3651443"/>
            <a:chExt cx="8593866" cy="1809241"/>
          </a:xfrm>
          <a:solidFill>
            <a:srgbClr val="FF0000">
              <a:alpha val="30000"/>
            </a:srgbClr>
          </a:solidFill>
        </p:grpSpPr>
        <p:grpSp>
          <p:nvGrpSpPr>
            <p:cNvPr id="18" name="그룹 17"/>
            <p:cNvGrpSpPr/>
            <p:nvPr/>
          </p:nvGrpSpPr>
          <p:grpSpPr>
            <a:xfrm>
              <a:off x="870650" y="3651443"/>
              <a:ext cx="1800987" cy="1809241"/>
              <a:chOff x="3293467" y="3215298"/>
              <a:chExt cx="2237575" cy="2213014"/>
            </a:xfrm>
            <a:grpFill/>
          </p:grpSpPr>
          <p:sp>
            <p:nvSpPr>
              <p:cNvPr id="167" name="직사각형 166"/>
              <p:cNvSpPr/>
              <p:nvPr/>
            </p:nvSpPr>
            <p:spPr>
              <a:xfrm>
                <a:off x="4793383" y="3215298"/>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8" name="직사각형 167"/>
              <p:cNvSpPr/>
              <p:nvPr/>
            </p:nvSpPr>
            <p:spPr>
              <a:xfrm>
                <a:off x="3540278" y="3215298"/>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9" name="직사각형 168"/>
              <p:cNvSpPr/>
              <p:nvPr/>
            </p:nvSpPr>
            <p:spPr>
              <a:xfrm>
                <a:off x="4046600" y="3215298"/>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0" name="직사각형 169"/>
              <p:cNvSpPr/>
              <p:nvPr/>
            </p:nvSpPr>
            <p:spPr>
              <a:xfrm>
                <a:off x="4293411" y="3215298"/>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1" name="직사각형 170"/>
              <p:cNvSpPr/>
              <p:nvPr/>
            </p:nvSpPr>
            <p:spPr>
              <a:xfrm>
                <a:off x="4546572" y="3215298"/>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2" name="직사각형 171"/>
              <p:cNvSpPr/>
              <p:nvPr/>
            </p:nvSpPr>
            <p:spPr>
              <a:xfrm>
                <a:off x="3793439" y="3215298"/>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3" name="직사각형 172"/>
              <p:cNvSpPr/>
              <p:nvPr/>
            </p:nvSpPr>
            <p:spPr>
              <a:xfrm>
                <a:off x="5287002" y="3215298"/>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4" name="직사각형 173"/>
              <p:cNvSpPr/>
              <p:nvPr/>
            </p:nvSpPr>
            <p:spPr>
              <a:xfrm>
                <a:off x="4793383" y="3462439"/>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5" name="직사각형 174"/>
              <p:cNvSpPr/>
              <p:nvPr/>
            </p:nvSpPr>
            <p:spPr>
              <a:xfrm>
                <a:off x="3293467" y="3462439"/>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6" name="직사각형 175"/>
              <p:cNvSpPr/>
              <p:nvPr/>
            </p:nvSpPr>
            <p:spPr>
              <a:xfrm>
                <a:off x="3540278" y="3462439"/>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7" name="직사각형 176"/>
              <p:cNvSpPr/>
              <p:nvPr/>
            </p:nvSpPr>
            <p:spPr>
              <a:xfrm>
                <a:off x="4546572" y="3462439"/>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8" name="직사각형 177"/>
              <p:cNvSpPr/>
              <p:nvPr/>
            </p:nvSpPr>
            <p:spPr>
              <a:xfrm>
                <a:off x="3793439" y="3462439"/>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79" name="직사각형 178"/>
              <p:cNvSpPr/>
              <p:nvPr/>
            </p:nvSpPr>
            <p:spPr>
              <a:xfrm>
                <a:off x="5040194" y="3462439"/>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0" name="직사각형 179"/>
              <p:cNvSpPr/>
              <p:nvPr/>
            </p:nvSpPr>
            <p:spPr>
              <a:xfrm>
                <a:off x="5287002" y="3462439"/>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1" name="직사각형 180"/>
              <p:cNvSpPr/>
              <p:nvPr/>
            </p:nvSpPr>
            <p:spPr>
              <a:xfrm>
                <a:off x="4793383" y="3709580"/>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2" name="직사각형 181"/>
              <p:cNvSpPr/>
              <p:nvPr/>
            </p:nvSpPr>
            <p:spPr>
              <a:xfrm>
                <a:off x="3540278" y="3709580"/>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3" name="직사각형 182"/>
              <p:cNvSpPr/>
              <p:nvPr/>
            </p:nvSpPr>
            <p:spPr>
              <a:xfrm>
                <a:off x="4046600" y="3709580"/>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4" name="직사각형 183"/>
              <p:cNvSpPr/>
              <p:nvPr/>
            </p:nvSpPr>
            <p:spPr>
              <a:xfrm>
                <a:off x="4293411" y="3709580"/>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5" name="직사각형 184"/>
              <p:cNvSpPr/>
              <p:nvPr/>
            </p:nvSpPr>
            <p:spPr>
              <a:xfrm>
                <a:off x="4546572" y="3709580"/>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6" name="직사각형 185"/>
              <p:cNvSpPr/>
              <p:nvPr/>
            </p:nvSpPr>
            <p:spPr>
              <a:xfrm>
                <a:off x="3793439" y="3709580"/>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7" name="직사각형 186"/>
              <p:cNvSpPr/>
              <p:nvPr/>
            </p:nvSpPr>
            <p:spPr>
              <a:xfrm>
                <a:off x="5040194" y="3709580"/>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8" name="직사각형 187"/>
              <p:cNvSpPr/>
              <p:nvPr/>
            </p:nvSpPr>
            <p:spPr>
              <a:xfrm>
                <a:off x="5287002" y="3709580"/>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89" name="직사각형 188"/>
              <p:cNvSpPr/>
              <p:nvPr/>
            </p:nvSpPr>
            <p:spPr>
              <a:xfrm>
                <a:off x="4793383" y="3956721"/>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0" name="직사각형 189"/>
              <p:cNvSpPr/>
              <p:nvPr/>
            </p:nvSpPr>
            <p:spPr>
              <a:xfrm>
                <a:off x="4046600" y="3956721"/>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1" name="직사각형 190"/>
              <p:cNvSpPr/>
              <p:nvPr/>
            </p:nvSpPr>
            <p:spPr>
              <a:xfrm>
                <a:off x="4293411" y="3956721"/>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2" name="직사각형 191"/>
              <p:cNvSpPr/>
              <p:nvPr/>
            </p:nvSpPr>
            <p:spPr>
              <a:xfrm>
                <a:off x="3793439" y="3956721"/>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3" name="직사각형 192"/>
              <p:cNvSpPr/>
              <p:nvPr/>
            </p:nvSpPr>
            <p:spPr>
              <a:xfrm>
                <a:off x="5040194" y="3956721"/>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4" name="직사각형 193"/>
              <p:cNvSpPr/>
              <p:nvPr/>
            </p:nvSpPr>
            <p:spPr>
              <a:xfrm>
                <a:off x="5287002" y="3956721"/>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5" name="직사각형 194"/>
              <p:cNvSpPr/>
              <p:nvPr/>
            </p:nvSpPr>
            <p:spPr>
              <a:xfrm>
                <a:off x="4793383" y="4197512"/>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6" name="직사각형 195"/>
              <p:cNvSpPr/>
              <p:nvPr/>
            </p:nvSpPr>
            <p:spPr>
              <a:xfrm>
                <a:off x="3540278" y="4197512"/>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7" name="직사각형 196"/>
              <p:cNvSpPr/>
              <p:nvPr/>
            </p:nvSpPr>
            <p:spPr>
              <a:xfrm>
                <a:off x="4293411" y="4197512"/>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8" name="직사각형 197"/>
              <p:cNvSpPr/>
              <p:nvPr/>
            </p:nvSpPr>
            <p:spPr>
              <a:xfrm>
                <a:off x="3793439" y="4197512"/>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99" name="직사각형 198"/>
              <p:cNvSpPr/>
              <p:nvPr/>
            </p:nvSpPr>
            <p:spPr>
              <a:xfrm>
                <a:off x="5040194" y="4197512"/>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0" name="직사각형 199"/>
              <p:cNvSpPr/>
              <p:nvPr/>
            </p:nvSpPr>
            <p:spPr>
              <a:xfrm>
                <a:off x="5287002" y="4197512"/>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1" name="직사각형 200"/>
              <p:cNvSpPr/>
              <p:nvPr/>
            </p:nvSpPr>
            <p:spPr>
              <a:xfrm>
                <a:off x="4793383" y="4444653"/>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2" name="직사각형 201"/>
              <p:cNvSpPr/>
              <p:nvPr/>
            </p:nvSpPr>
            <p:spPr>
              <a:xfrm>
                <a:off x="3540278" y="4444653"/>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3" name="직사각형 202"/>
              <p:cNvSpPr/>
              <p:nvPr/>
            </p:nvSpPr>
            <p:spPr>
              <a:xfrm>
                <a:off x="4046600" y="4444653"/>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4" name="직사각형 203"/>
              <p:cNvSpPr/>
              <p:nvPr/>
            </p:nvSpPr>
            <p:spPr>
              <a:xfrm>
                <a:off x="4546572" y="4444653"/>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5" name="직사각형 204"/>
              <p:cNvSpPr/>
              <p:nvPr/>
            </p:nvSpPr>
            <p:spPr>
              <a:xfrm>
                <a:off x="3793439" y="4444653"/>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6" name="직사각형 205"/>
              <p:cNvSpPr/>
              <p:nvPr/>
            </p:nvSpPr>
            <p:spPr>
              <a:xfrm>
                <a:off x="5040194" y="4444653"/>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7" name="직사각형 206"/>
              <p:cNvSpPr/>
              <p:nvPr/>
            </p:nvSpPr>
            <p:spPr>
              <a:xfrm>
                <a:off x="5287002" y="4444653"/>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8" name="직사각형 207"/>
              <p:cNvSpPr/>
              <p:nvPr/>
            </p:nvSpPr>
            <p:spPr>
              <a:xfrm>
                <a:off x="4793383" y="4691794"/>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09" name="직사각형 208"/>
              <p:cNvSpPr/>
              <p:nvPr/>
            </p:nvSpPr>
            <p:spPr>
              <a:xfrm>
                <a:off x="3293467" y="4691794"/>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0" name="직사각형 209"/>
              <p:cNvSpPr/>
              <p:nvPr/>
            </p:nvSpPr>
            <p:spPr>
              <a:xfrm>
                <a:off x="3540278" y="4691794"/>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1" name="직사각형 210"/>
              <p:cNvSpPr/>
              <p:nvPr/>
            </p:nvSpPr>
            <p:spPr>
              <a:xfrm>
                <a:off x="4046600" y="4691794"/>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2" name="직사각형 211"/>
              <p:cNvSpPr/>
              <p:nvPr/>
            </p:nvSpPr>
            <p:spPr>
              <a:xfrm>
                <a:off x="4546572" y="4691794"/>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3" name="직사각형 212"/>
              <p:cNvSpPr/>
              <p:nvPr/>
            </p:nvSpPr>
            <p:spPr>
              <a:xfrm>
                <a:off x="3793439" y="4691794"/>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4" name="직사각형 213"/>
              <p:cNvSpPr/>
              <p:nvPr/>
            </p:nvSpPr>
            <p:spPr>
              <a:xfrm>
                <a:off x="5040194" y="4691794"/>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5" name="직사각형 214"/>
              <p:cNvSpPr/>
              <p:nvPr/>
            </p:nvSpPr>
            <p:spPr>
              <a:xfrm>
                <a:off x="5287002" y="4691794"/>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6" name="직사각형 215"/>
              <p:cNvSpPr/>
              <p:nvPr/>
            </p:nvSpPr>
            <p:spPr>
              <a:xfrm>
                <a:off x="4793383" y="4938935"/>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7" name="직사각형 216"/>
              <p:cNvSpPr/>
              <p:nvPr/>
            </p:nvSpPr>
            <p:spPr>
              <a:xfrm>
                <a:off x="3293467" y="4938935"/>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8" name="직사각형 217"/>
              <p:cNvSpPr/>
              <p:nvPr/>
            </p:nvSpPr>
            <p:spPr>
              <a:xfrm>
                <a:off x="3540278" y="4938935"/>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19" name="직사각형 218"/>
              <p:cNvSpPr/>
              <p:nvPr/>
            </p:nvSpPr>
            <p:spPr>
              <a:xfrm>
                <a:off x="4046600" y="4938935"/>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0" name="직사각형 219"/>
              <p:cNvSpPr/>
              <p:nvPr/>
            </p:nvSpPr>
            <p:spPr>
              <a:xfrm>
                <a:off x="4546572" y="4938935"/>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1" name="직사각형 220"/>
              <p:cNvSpPr/>
              <p:nvPr/>
            </p:nvSpPr>
            <p:spPr>
              <a:xfrm>
                <a:off x="3793439" y="4938935"/>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2" name="직사각형 221"/>
              <p:cNvSpPr/>
              <p:nvPr/>
            </p:nvSpPr>
            <p:spPr>
              <a:xfrm>
                <a:off x="5040194" y="4938935"/>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3" name="직사각형 222"/>
              <p:cNvSpPr/>
              <p:nvPr/>
            </p:nvSpPr>
            <p:spPr>
              <a:xfrm>
                <a:off x="5287002" y="4938935"/>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4" name="직사각형 223"/>
              <p:cNvSpPr/>
              <p:nvPr/>
            </p:nvSpPr>
            <p:spPr>
              <a:xfrm>
                <a:off x="4793383" y="5186076"/>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5" name="직사각형 224"/>
              <p:cNvSpPr/>
              <p:nvPr/>
            </p:nvSpPr>
            <p:spPr>
              <a:xfrm>
                <a:off x="3540278" y="5186076"/>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6" name="직사각형 225"/>
              <p:cNvSpPr/>
              <p:nvPr/>
            </p:nvSpPr>
            <p:spPr>
              <a:xfrm>
                <a:off x="4293411" y="5186076"/>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7" name="직사각형 226"/>
              <p:cNvSpPr/>
              <p:nvPr/>
            </p:nvSpPr>
            <p:spPr>
              <a:xfrm>
                <a:off x="4546572" y="5186076"/>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8" name="직사각형 227"/>
              <p:cNvSpPr/>
              <p:nvPr/>
            </p:nvSpPr>
            <p:spPr>
              <a:xfrm>
                <a:off x="3793439" y="5186076"/>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29" name="직사각형 228"/>
              <p:cNvSpPr/>
              <p:nvPr/>
            </p:nvSpPr>
            <p:spPr>
              <a:xfrm>
                <a:off x="5040194" y="5186076"/>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30" name="직사각형 229"/>
              <p:cNvSpPr/>
              <p:nvPr/>
            </p:nvSpPr>
            <p:spPr>
              <a:xfrm>
                <a:off x="5287002" y="5186076"/>
                <a:ext cx="244040" cy="242236"/>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19" name="그룹 18"/>
            <p:cNvGrpSpPr/>
            <p:nvPr/>
          </p:nvGrpSpPr>
          <p:grpSpPr>
            <a:xfrm>
              <a:off x="2674693" y="3658916"/>
              <a:ext cx="1795174" cy="1801768"/>
              <a:chOff x="3297050" y="3311687"/>
              <a:chExt cx="2244976" cy="2264415"/>
            </a:xfrm>
            <a:grpFill/>
          </p:grpSpPr>
          <p:sp>
            <p:nvSpPr>
              <p:cNvPr id="114" name="직사각형 113"/>
              <p:cNvSpPr/>
              <p:nvPr/>
            </p:nvSpPr>
            <p:spPr>
              <a:xfrm>
                <a:off x="3297050" y="331168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15" name="직사각형 114"/>
              <p:cNvSpPr/>
              <p:nvPr/>
            </p:nvSpPr>
            <p:spPr>
              <a:xfrm>
                <a:off x="3547583" y="331168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16" name="직사각형 115"/>
              <p:cNvSpPr/>
              <p:nvPr/>
            </p:nvSpPr>
            <p:spPr>
              <a:xfrm>
                <a:off x="3797377" y="331168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17" name="직사각형 116"/>
              <p:cNvSpPr/>
              <p:nvPr/>
            </p:nvSpPr>
            <p:spPr>
              <a:xfrm>
                <a:off x="4790088" y="3565466"/>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18" name="직사각형 117"/>
              <p:cNvSpPr/>
              <p:nvPr/>
            </p:nvSpPr>
            <p:spPr>
              <a:xfrm>
                <a:off x="3297050" y="3565466"/>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19" name="직사각형 118"/>
              <p:cNvSpPr/>
              <p:nvPr/>
            </p:nvSpPr>
            <p:spPr>
              <a:xfrm>
                <a:off x="3547583" y="3565466"/>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0" name="직사각형 119"/>
              <p:cNvSpPr/>
              <p:nvPr/>
            </p:nvSpPr>
            <p:spPr>
              <a:xfrm>
                <a:off x="4296965" y="3565466"/>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1" name="직사각형 120"/>
              <p:cNvSpPr/>
              <p:nvPr/>
            </p:nvSpPr>
            <p:spPr>
              <a:xfrm>
                <a:off x="4543584" y="3565466"/>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2" name="직사각형 121"/>
              <p:cNvSpPr/>
              <p:nvPr/>
            </p:nvSpPr>
            <p:spPr>
              <a:xfrm>
                <a:off x="3797377" y="3565466"/>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3" name="직사각형 122"/>
              <p:cNvSpPr/>
              <p:nvPr/>
            </p:nvSpPr>
            <p:spPr>
              <a:xfrm>
                <a:off x="4790088" y="3819245"/>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4" name="직사각형 123"/>
              <p:cNvSpPr/>
              <p:nvPr/>
            </p:nvSpPr>
            <p:spPr>
              <a:xfrm>
                <a:off x="5296141" y="3819245"/>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5" name="직사각형 124"/>
              <p:cNvSpPr/>
              <p:nvPr/>
            </p:nvSpPr>
            <p:spPr>
              <a:xfrm>
                <a:off x="3297050" y="3819245"/>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6" name="직사각형 125"/>
              <p:cNvSpPr/>
              <p:nvPr/>
            </p:nvSpPr>
            <p:spPr>
              <a:xfrm>
                <a:off x="4050346" y="3819245"/>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7" name="직사각형 126"/>
              <p:cNvSpPr/>
              <p:nvPr/>
            </p:nvSpPr>
            <p:spPr>
              <a:xfrm>
                <a:off x="4296965" y="3819245"/>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8" name="직사각형 127"/>
              <p:cNvSpPr/>
              <p:nvPr/>
            </p:nvSpPr>
            <p:spPr>
              <a:xfrm>
                <a:off x="4543584" y="3819245"/>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29" name="직사각형 128"/>
              <p:cNvSpPr/>
              <p:nvPr/>
            </p:nvSpPr>
            <p:spPr>
              <a:xfrm>
                <a:off x="5296141" y="4073024"/>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0" name="직사각형 129"/>
              <p:cNvSpPr/>
              <p:nvPr/>
            </p:nvSpPr>
            <p:spPr>
              <a:xfrm>
                <a:off x="3297050" y="4073024"/>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1" name="직사각형 130"/>
              <p:cNvSpPr/>
              <p:nvPr/>
            </p:nvSpPr>
            <p:spPr>
              <a:xfrm>
                <a:off x="3547583" y="4073024"/>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2" name="직사각형 131"/>
              <p:cNvSpPr/>
              <p:nvPr/>
            </p:nvSpPr>
            <p:spPr>
              <a:xfrm>
                <a:off x="4050346" y="4073024"/>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3" name="직사각형 132"/>
              <p:cNvSpPr/>
              <p:nvPr/>
            </p:nvSpPr>
            <p:spPr>
              <a:xfrm>
                <a:off x="4296965" y="4073024"/>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4" name="직사각형 133"/>
              <p:cNvSpPr/>
              <p:nvPr/>
            </p:nvSpPr>
            <p:spPr>
              <a:xfrm>
                <a:off x="5296141" y="4326803"/>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5" name="직사각형 134"/>
              <p:cNvSpPr/>
              <p:nvPr/>
            </p:nvSpPr>
            <p:spPr>
              <a:xfrm>
                <a:off x="3297050" y="4326803"/>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6" name="직사각형 135"/>
              <p:cNvSpPr/>
              <p:nvPr/>
            </p:nvSpPr>
            <p:spPr>
              <a:xfrm>
                <a:off x="3547583" y="4326803"/>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7" name="직사각형 136"/>
              <p:cNvSpPr/>
              <p:nvPr/>
            </p:nvSpPr>
            <p:spPr>
              <a:xfrm>
                <a:off x="4050346" y="4326803"/>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8" name="직사각형 137"/>
              <p:cNvSpPr/>
              <p:nvPr/>
            </p:nvSpPr>
            <p:spPr>
              <a:xfrm>
                <a:off x="5043172" y="4326803"/>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39" name="직사각형 138"/>
              <p:cNvSpPr/>
              <p:nvPr/>
            </p:nvSpPr>
            <p:spPr>
              <a:xfrm>
                <a:off x="4790088" y="4580582"/>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0" name="직사각형 139"/>
              <p:cNvSpPr/>
              <p:nvPr/>
            </p:nvSpPr>
            <p:spPr>
              <a:xfrm>
                <a:off x="5296141" y="4580582"/>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1" name="직사각형 140"/>
              <p:cNvSpPr/>
              <p:nvPr/>
            </p:nvSpPr>
            <p:spPr>
              <a:xfrm>
                <a:off x="3297050" y="4580582"/>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2" name="직사각형 141"/>
              <p:cNvSpPr/>
              <p:nvPr/>
            </p:nvSpPr>
            <p:spPr>
              <a:xfrm>
                <a:off x="4050346" y="4580582"/>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3" name="직사각형 142"/>
              <p:cNvSpPr/>
              <p:nvPr/>
            </p:nvSpPr>
            <p:spPr>
              <a:xfrm>
                <a:off x="4296965" y="4580582"/>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4" name="직사각형 143"/>
              <p:cNvSpPr/>
              <p:nvPr/>
            </p:nvSpPr>
            <p:spPr>
              <a:xfrm>
                <a:off x="5043172" y="4580582"/>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5" name="직사각형 144"/>
              <p:cNvSpPr/>
              <p:nvPr/>
            </p:nvSpPr>
            <p:spPr>
              <a:xfrm>
                <a:off x="4790088" y="4829598"/>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6" name="직사각형 145"/>
              <p:cNvSpPr/>
              <p:nvPr/>
            </p:nvSpPr>
            <p:spPr>
              <a:xfrm>
                <a:off x="5296141" y="4829598"/>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7" name="직사각형 146"/>
              <p:cNvSpPr/>
              <p:nvPr/>
            </p:nvSpPr>
            <p:spPr>
              <a:xfrm>
                <a:off x="3297050" y="4829598"/>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8" name="직사각형 147"/>
              <p:cNvSpPr/>
              <p:nvPr/>
            </p:nvSpPr>
            <p:spPr>
              <a:xfrm>
                <a:off x="3547583" y="4829598"/>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49" name="직사각형 148"/>
              <p:cNvSpPr/>
              <p:nvPr/>
            </p:nvSpPr>
            <p:spPr>
              <a:xfrm>
                <a:off x="4050346" y="4829598"/>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0" name="직사각형 149"/>
              <p:cNvSpPr/>
              <p:nvPr/>
            </p:nvSpPr>
            <p:spPr>
              <a:xfrm>
                <a:off x="4296965" y="4829598"/>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1" name="직사각형 150"/>
              <p:cNvSpPr/>
              <p:nvPr/>
            </p:nvSpPr>
            <p:spPr>
              <a:xfrm>
                <a:off x="4543584" y="4829598"/>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2" name="직사각형 151"/>
              <p:cNvSpPr/>
              <p:nvPr/>
            </p:nvSpPr>
            <p:spPr>
              <a:xfrm>
                <a:off x="5043172" y="4829598"/>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3" name="직사각형 152"/>
              <p:cNvSpPr/>
              <p:nvPr/>
            </p:nvSpPr>
            <p:spPr>
              <a:xfrm>
                <a:off x="5296141" y="507702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4" name="직사각형 153"/>
              <p:cNvSpPr/>
              <p:nvPr/>
            </p:nvSpPr>
            <p:spPr>
              <a:xfrm>
                <a:off x="3297050" y="507702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5" name="직사각형 154"/>
              <p:cNvSpPr/>
              <p:nvPr/>
            </p:nvSpPr>
            <p:spPr>
              <a:xfrm>
                <a:off x="3547583" y="507702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6" name="직사각형 155"/>
              <p:cNvSpPr/>
              <p:nvPr/>
            </p:nvSpPr>
            <p:spPr>
              <a:xfrm>
                <a:off x="4050346" y="507702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7" name="직사각형 156"/>
              <p:cNvSpPr/>
              <p:nvPr/>
            </p:nvSpPr>
            <p:spPr>
              <a:xfrm>
                <a:off x="4296965" y="507702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8" name="직사각형 157"/>
              <p:cNvSpPr/>
              <p:nvPr/>
            </p:nvSpPr>
            <p:spPr>
              <a:xfrm>
                <a:off x="4543584" y="507702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59" name="직사각형 158"/>
              <p:cNvSpPr/>
              <p:nvPr/>
            </p:nvSpPr>
            <p:spPr>
              <a:xfrm>
                <a:off x="5043172" y="5077027"/>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0" name="직사각형 159"/>
              <p:cNvSpPr/>
              <p:nvPr/>
            </p:nvSpPr>
            <p:spPr>
              <a:xfrm>
                <a:off x="5296141" y="5329221"/>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1" name="직사각형 160"/>
              <p:cNvSpPr/>
              <p:nvPr/>
            </p:nvSpPr>
            <p:spPr>
              <a:xfrm>
                <a:off x="3297050" y="5329221"/>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2" name="직사각형 161"/>
              <p:cNvSpPr/>
              <p:nvPr/>
            </p:nvSpPr>
            <p:spPr>
              <a:xfrm>
                <a:off x="4050346" y="5329221"/>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3" name="직사각형 162"/>
              <p:cNvSpPr/>
              <p:nvPr/>
            </p:nvSpPr>
            <p:spPr>
              <a:xfrm>
                <a:off x="4296965" y="5329221"/>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4" name="직사각형 163"/>
              <p:cNvSpPr/>
              <p:nvPr/>
            </p:nvSpPr>
            <p:spPr>
              <a:xfrm>
                <a:off x="4543584" y="5329221"/>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5" name="직사각형 164"/>
              <p:cNvSpPr/>
              <p:nvPr/>
            </p:nvSpPr>
            <p:spPr>
              <a:xfrm>
                <a:off x="3797377" y="5329221"/>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6" name="직사각형 165"/>
              <p:cNvSpPr/>
              <p:nvPr/>
            </p:nvSpPr>
            <p:spPr>
              <a:xfrm>
                <a:off x="5043172" y="5329221"/>
                <a:ext cx="245885" cy="246881"/>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0" name="그룹 19"/>
            <p:cNvGrpSpPr/>
            <p:nvPr/>
          </p:nvGrpSpPr>
          <p:grpSpPr>
            <a:xfrm>
              <a:off x="4469867" y="3651443"/>
              <a:ext cx="1797065" cy="1809241"/>
              <a:chOff x="3332325" y="4023844"/>
              <a:chExt cx="2392008" cy="2012984"/>
            </a:xfrm>
            <a:grpFill/>
          </p:grpSpPr>
          <p:sp>
            <p:nvSpPr>
              <p:cNvPr id="64" name="직사각형 63"/>
              <p:cNvSpPr/>
              <p:nvPr/>
            </p:nvSpPr>
            <p:spPr>
              <a:xfrm>
                <a:off x="4931103" y="40238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65" name="직사각형 64"/>
              <p:cNvSpPr/>
              <p:nvPr/>
            </p:nvSpPr>
            <p:spPr>
              <a:xfrm>
                <a:off x="4131714" y="40238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66" name="직사각형 65"/>
              <p:cNvSpPr/>
              <p:nvPr/>
            </p:nvSpPr>
            <p:spPr>
              <a:xfrm>
                <a:off x="4664640" y="40238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67" name="직사각형 66"/>
              <p:cNvSpPr/>
              <p:nvPr/>
            </p:nvSpPr>
            <p:spPr>
              <a:xfrm>
                <a:off x="4931103" y="42482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68" name="직사각형 67"/>
              <p:cNvSpPr/>
              <p:nvPr/>
            </p:nvSpPr>
            <p:spPr>
              <a:xfrm>
                <a:off x="5464027" y="42482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69" name="직사각형 68"/>
              <p:cNvSpPr/>
              <p:nvPr/>
            </p:nvSpPr>
            <p:spPr>
              <a:xfrm>
                <a:off x="4664640" y="42482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0" name="직사각형 69"/>
              <p:cNvSpPr/>
              <p:nvPr/>
            </p:nvSpPr>
            <p:spPr>
              <a:xfrm>
                <a:off x="4931103" y="44725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1" name="직사각형 70"/>
              <p:cNvSpPr/>
              <p:nvPr/>
            </p:nvSpPr>
            <p:spPr>
              <a:xfrm>
                <a:off x="3332325" y="44725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2" name="직사각형 71"/>
              <p:cNvSpPr/>
              <p:nvPr/>
            </p:nvSpPr>
            <p:spPr>
              <a:xfrm>
                <a:off x="4398177" y="44725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3" name="직사각형 72"/>
              <p:cNvSpPr/>
              <p:nvPr/>
            </p:nvSpPr>
            <p:spPr>
              <a:xfrm>
                <a:off x="4664640" y="44725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4" name="직사각형 73"/>
              <p:cNvSpPr/>
              <p:nvPr/>
            </p:nvSpPr>
            <p:spPr>
              <a:xfrm>
                <a:off x="3865251" y="44725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5" name="직사각형 74"/>
              <p:cNvSpPr/>
              <p:nvPr/>
            </p:nvSpPr>
            <p:spPr>
              <a:xfrm>
                <a:off x="5197566" y="44725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6" name="직사각형 75"/>
              <p:cNvSpPr/>
              <p:nvPr/>
            </p:nvSpPr>
            <p:spPr>
              <a:xfrm>
                <a:off x="3332325" y="46969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7" name="직사각형 76"/>
              <p:cNvSpPr/>
              <p:nvPr/>
            </p:nvSpPr>
            <p:spPr>
              <a:xfrm>
                <a:off x="4131714" y="46969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8" name="직사각형 77"/>
              <p:cNvSpPr/>
              <p:nvPr/>
            </p:nvSpPr>
            <p:spPr>
              <a:xfrm>
                <a:off x="4398177" y="46969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79" name="직사각형 78"/>
              <p:cNvSpPr/>
              <p:nvPr/>
            </p:nvSpPr>
            <p:spPr>
              <a:xfrm>
                <a:off x="4664640" y="46969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0" name="직사각형 79"/>
              <p:cNvSpPr/>
              <p:nvPr/>
            </p:nvSpPr>
            <p:spPr>
              <a:xfrm>
                <a:off x="3598788" y="492128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1" name="직사각형 80"/>
              <p:cNvSpPr/>
              <p:nvPr/>
            </p:nvSpPr>
            <p:spPr>
              <a:xfrm>
                <a:off x="4131714" y="492128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2" name="직사각형 81"/>
              <p:cNvSpPr/>
              <p:nvPr/>
            </p:nvSpPr>
            <p:spPr>
              <a:xfrm>
                <a:off x="4398177" y="492128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3" name="직사각형 82"/>
              <p:cNvSpPr/>
              <p:nvPr/>
            </p:nvSpPr>
            <p:spPr>
              <a:xfrm>
                <a:off x="5197566" y="492128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4" name="직사각형 83"/>
              <p:cNvSpPr/>
              <p:nvPr/>
            </p:nvSpPr>
            <p:spPr>
              <a:xfrm>
                <a:off x="5464027" y="51456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5" name="직사각형 84"/>
              <p:cNvSpPr/>
              <p:nvPr/>
            </p:nvSpPr>
            <p:spPr>
              <a:xfrm>
                <a:off x="3332325" y="51456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6" name="직사각형 85"/>
              <p:cNvSpPr/>
              <p:nvPr/>
            </p:nvSpPr>
            <p:spPr>
              <a:xfrm>
                <a:off x="3598788" y="51456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7" name="직사각형 86"/>
              <p:cNvSpPr/>
              <p:nvPr/>
            </p:nvSpPr>
            <p:spPr>
              <a:xfrm>
                <a:off x="4131714" y="51456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8" name="직사각형 87"/>
              <p:cNvSpPr/>
              <p:nvPr/>
            </p:nvSpPr>
            <p:spPr>
              <a:xfrm>
                <a:off x="4398177" y="51456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9" name="직사각형 88"/>
              <p:cNvSpPr/>
              <p:nvPr/>
            </p:nvSpPr>
            <p:spPr>
              <a:xfrm>
                <a:off x="4664640" y="51456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0" name="직사각형 89"/>
              <p:cNvSpPr/>
              <p:nvPr/>
            </p:nvSpPr>
            <p:spPr>
              <a:xfrm>
                <a:off x="3865251" y="51456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1" name="직사각형 90"/>
              <p:cNvSpPr/>
              <p:nvPr/>
            </p:nvSpPr>
            <p:spPr>
              <a:xfrm>
                <a:off x="5197566" y="514564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2" name="직사각형 91"/>
              <p:cNvSpPr/>
              <p:nvPr/>
            </p:nvSpPr>
            <p:spPr>
              <a:xfrm>
                <a:off x="4931103" y="53700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3" name="직사각형 92"/>
              <p:cNvSpPr/>
              <p:nvPr/>
            </p:nvSpPr>
            <p:spPr>
              <a:xfrm>
                <a:off x="5464027" y="53700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4" name="직사각형 93"/>
              <p:cNvSpPr/>
              <p:nvPr/>
            </p:nvSpPr>
            <p:spPr>
              <a:xfrm>
                <a:off x="3332325" y="53700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5" name="직사각형 94"/>
              <p:cNvSpPr/>
              <p:nvPr/>
            </p:nvSpPr>
            <p:spPr>
              <a:xfrm>
                <a:off x="3598788" y="53700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6" name="직사각형 95"/>
              <p:cNvSpPr/>
              <p:nvPr/>
            </p:nvSpPr>
            <p:spPr>
              <a:xfrm>
                <a:off x="4398177" y="53700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7" name="직사각형 96"/>
              <p:cNvSpPr/>
              <p:nvPr/>
            </p:nvSpPr>
            <p:spPr>
              <a:xfrm>
                <a:off x="4664640" y="53700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8" name="직사각형 97"/>
              <p:cNvSpPr/>
              <p:nvPr/>
            </p:nvSpPr>
            <p:spPr>
              <a:xfrm>
                <a:off x="5197566" y="537000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99" name="직사각형 98"/>
              <p:cNvSpPr/>
              <p:nvPr/>
            </p:nvSpPr>
            <p:spPr>
              <a:xfrm>
                <a:off x="4931103" y="55943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0" name="직사각형 99"/>
              <p:cNvSpPr/>
              <p:nvPr/>
            </p:nvSpPr>
            <p:spPr>
              <a:xfrm>
                <a:off x="5464027" y="55943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1" name="직사각형 100"/>
              <p:cNvSpPr/>
              <p:nvPr/>
            </p:nvSpPr>
            <p:spPr>
              <a:xfrm>
                <a:off x="3332325" y="55943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2" name="직사각형 101"/>
              <p:cNvSpPr/>
              <p:nvPr/>
            </p:nvSpPr>
            <p:spPr>
              <a:xfrm>
                <a:off x="3598788" y="55943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3" name="직사각형 102"/>
              <p:cNvSpPr/>
              <p:nvPr/>
            </p:nvSpPr>
            <p:spPr>
              <a:xfrm>
                <a:off x="4398177" y="55943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4" name="직사각형 103"/>
              <p:cNvSpPr/>
              <p:nvPr/>
            </p:nvSpPr>
            <p:spPr>
              <a:xfrm>
                <a:off x="4664640" y="55943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5" name="직사각형 104"/>
              <p:cNvSpPr/>
              <p:nvPr/>
            </p:nvSpPr>
            <p:spPr>
              <a:xfrm>
                <a:off x="3865251" y="55943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6" name="직사각형 105"/>
              <p:cNvSpPr/>
              <p:nvPr/>
            </p:nvSpPr>
            <p:spPr>
              <a:xfrm>
                <a:off x="5197566" y="559436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7" name="직사각형 106"/>
              <p:cNvSpPr/>
              <p:nvPr/>
            </p:nvSpPr>
            <p:spPr>
              <a:xfrm>
                <a:off x="4931103" y="58187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8" name="직사각형 107"/>
              <p:cNvSpPr/>
              <p:nvPr/>
            </p:nvSpPr>
            <p:spPr>
              <a:xfrm>
                <a:off x="3332325" y="58187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09" name="직사각형 108"/>
              <p:cNvSpPr/>
              <p:nvPr/>
            </p:nvSpPr>
            <p:spPr>
              <a:xfrm>
                <a:off x="3598788" y="58187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10" name="직사각형 109"/>
              <p:cNvSpPr/>
              <p:nvPr/>
            </p:nvSpPr>
            <p:spPr>
              <a:xfrm>
                <a:off x="4131714" y="58187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11" name="직사각형 110"/>
              <p:cNvSpPr/>
              <p:nvPr/>
            </p:nvSpPr>
            <p:spPr>
              <a:xfrm>
                <a:off x="4398177" y="58187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12" name="직사각형 111"/>
              <p:cNvSpPr/>
              <p:nvPr/>
            </p:nvSpPr>
            <p:spPr>
              <a:xfrm>
                <a:off x="4664640" y="58187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13" name="직사각형 112"/>
              <p:cNvSpPr/>
              <p:nvPr/>
            </p:nvSpPr>
            <p:spPr>
              <a:xfrm>
                <a:off x="3865251" y="5818724"/>
                <a:ext cx="260306" cy="218104"/>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1" name="그룹 20"/>
            <p:cNvGrpSpPr/>
            <p:nvPr/>
          </p:nvGrpSpPr>
          <p:grpSpPr>
            <a:xfrm>
              <a:off x="6270983" y="3658916"/>
              <a:ext cx="1794179" cy="1801768"/>
              <a:chOff x="3321949" y="3229881"/>
              <a:chExt cx="2275750" cy="1996793"/>
            </a:xfrm>
            <a:grpFill/>
          </p:grpSpPr>
          <p:sp>
            <p:nvSpPr>
              <p:cNvPr id="31" name="직사각형 30"/>
              <p:cNvSpPr/>
              <p:nvPr/>
            </p:nvSpPr>
            <p:spPr>
              <a:xfrm>
                <a:off x="3574515" y="3229881"/>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32" name="직사각형 31"/>
              <p:cNvSpPr/>
              <p:nvPr/>
            </p:nvSpPr>
            <p:spPr>
              <a:xfrm>
                <a:off x="3321949" y="3452192"/>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33" name="직사각형 32"/>
              <p:cNvSpPr/>
              <p:nvPr/>
            </p:nvSpPr>
            <p:spPr>
              <a:xfrm>
                <a:off x="3827081" y="3452192"/>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34" name="직사각형 33"/>
              <p:cNvSpPr/>
              <p:nvPr/>
            </p:nvSpPr>
            <p:spPr>
              <a:xfrm>
                <a:off x="3321949" y="3674506"/>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35" name="직사각형 34"/>
              <p:cNvSpPr/>
              <p:nvPr/>
            </p:nvSpPr>
            <p:spPr>
              <a:xfrm>
                <a:off x="3574515" y="3674506"/>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36" name="직사각형 35"/>
              <p:cNvSpPr/>
              <p:nvPr/>
            </p:nvSpPr>
            <p:spPr>
              <a:xfrm>
                <a:off x="4079648" y="3674506"/>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37" name="직사각형 36"/>
              <p:cNvSpPr/>
              <p:nvPr/>
            </p:nvSpPr>
            <p:spPr>
              <a:xfrm>
                <a:off x="3827081" y="3674506"/>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38" name="직사각형 37"/>
              <p:cNvSpPr/>
              <p:nvPr/>
            </p:nvSpPr>
            <p:spPr>
              <a:xfrm>
                <a:off x="3321949" y="3896819"/>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39" name="직사각형 38"/>
              <p:cNvSpPr/>
              <p:nvPr/>
            </p:nvSpPr>
            <p:spPr>
              <a:xfrm>
                <a:off x="3574515" y="3896819"/>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0" name="직사각형 39"/>
              <p:cNvSpPr/>
              <p:nvPr/>
            </p:nvSpPr>
            <p:spPr>
              <a:xfrm>
                <a:off x="3321949" y="4119128"/>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1" name="직사각형 40"/>
              <p:cNvSpPr/>
              <p:nvPr/>
            </p:nvSpPr>
            <p:spPr>
              <a:xfrm>
                <a:off x="4079648" y="4119128"/>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2" name="직사각형 41"/>
              <p:cNvSpPr/>
              <p:nvPr/>
            </p:nvSpPr>
            <p:spPr>
              <a:xfrm>
                <a:off x="4332219" y="4119128"/>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3" name="직사각형 42"/>
              <p:cNvSpPr/>
              <p:nvPr/>
            </p:nvSpPr>
            <p:spPr>
              <a:xfrm>
                <a:off x="3827081" y="4119128"/>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4" name="직사각형 43"/>
              <p:cNvSpPr/>
              <p:nvPr/>
            </p:nvSpPr>
            <p:spPr>
              <a:xfrm>
                <a:off x="4837351" y="4341435"/>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5" name="직사각형 44"/>
              <p:cNvSpPr/>
              <p:nvPr/>
            </p:nvSpPr>
            <p:spPr>
              <a:xfrm>
                <a:off x="3321949" y="4341435"/>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6" name="직사각형 45"/>
              <p:cNvSpPr/>
              <p:nvPr/>
            </p:nvSpPr>
            <p:spPr>
              <a:xfrm>
                <a:off x="3574515" y="4341435"/>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7" name="직사각형 46"/>
              <p:cNvSpPr/>
              <p:nvPr/>
            </p:nvSpPr>
            <p:spPr>
              <a:xfrm>
                <a:off x="4079648" y="4341435"/>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8" name="직사각형 47"/>
              <p:cNvSpPr/>
              <p:nvPr/>
            </p:nvSpPr>
            <p:spPr>
              <a:xfrm>
                <a:off x="3827081" y="4341435"/>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49" name="직사각형 48"/>
              <p:cNvSpPr/>
              <p:nvPr/>
            </p:nvSpPr>
            <p:spPr>
              <a:xfrm>
                <a:off x="4837351" y="4563746"/>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0" name="직사각형 49"/>
              <p:cNvSpPr/>
              <p:nvPr/>
            </p:nvSpPr>
            <p:spPr>
              <a:xfrm>
                <a:off x="3321949" y="4563746"/>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1" name="직사각형 50"/>
              <p:cNvSpPr/>
              <p:nvPr/>
            </p:nvSpPr>
            <p:spPr>
              <a:xfrm>
                <a:off x="4079648" y="4563746"/>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2" name="직사각형 51"/>
              <p:cNvSpPr/>
              <p:nvPr/>
            </p:nvSpPr>
            <p:spPr>
              <a:xfrm>
                <a:off x="4584785" y="4563746"/>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3" name="직사각형 52"/>
              <p:cNvSpPr/>
              <p:nvPr/>
            </p:nvSpPr>
            <p:spPr>
              <a:xfrm>
                <a:off x="4837351" y="4786053"/>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4" name="직사각형 53"/>
              <p:cNvSpPr/>
              <p:nvPr/>
            </p:nvSpPr>
            <p:spPr>
              <a:xfrm>
                <a:off x="5347246" y="4786053"/>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5" name="직사각형 54"/>
              <p:cNvSpPr/>
              <p:nvPr/>
            </p:nvSpPr>
            <p:spPr>
              <a:xfrm>
                <a:off x="3321949" y="4786053"/>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6" name="직사각형 55"/>
              <p:cNvSpPr/>
              <p:nvPr/>
            </p:nvSpPr>
            <p:spPr>
              <a:xfrm>
                <a:off x="3574515" y="4786053"/>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7" name="직사각형 56"/>
              <p:cNvSpPr/>
              <p:nvPr/>
            </p:nvSpPr>
            <p:spPr>
              <a:xfrm>
                <a:off x="4079648" y="4786053"/>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8" name="직사각형 57"/>
              <p:cNvSpPr/>
              <p:nvPr/>
            </p:nvSpPr>
            <p:spPr>
              <a:xfrm>
                <a:off x="4332219" y="4786053"/>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59" name="직사각형 58"/>
              <p:cNvSpPr/>
              <p:nvPr/>
            </p:nvSpPr>
            <p:spPr>
              <a:xfrm>
                <a:off x="4584785" y="4786053"/>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60" name="직사각형 59"/>
              <p:cNvSpPr/>
              <p:nvPr/>
            </p:nvSpPr>
            <p:spPr>
              <a:xfrm>
                <a:off x="3827081" y="4786053"/>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61" name="직사각형 60"/>
              <p:cNvSpPr/>
              <p:nvPr/>
            </p:nvSpPr>
            <p:spPr>
              <a:xfrm>
                <a:off x="5347246" y="5008359"/>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62" name="직사각형 61"/>
              <p:cNvSpPr/>
              <p:nvPr/>
            </p:nvSpPr>
            <p:spPr>
              <a:xfrm>
                <a:off x="3574515" y="5008359"/>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63" name="직사각형 62"/>
              <p:cNvSpPr/>
              <p:nvPr/>
            </p:nvSpPr>
            <p:spPr>
              <a:xfrm>
                <a:off x="4332219" y="5008359"/>
                <a:ext cx="250453" cy="218315"/>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grpSp>
        <p:grpSp>
          <p:nvGrpSpPr>
            <p:cNvPr id="22" name="그룹 21"/>
            <p:cNvGrpSpPr/>
            <p:nvPr/>
          </p:nvGrpSpPr>
          <p:grpSpPr>
            <a:xfrm>
              <a:off x="8070099" y="3658916"/>
              <a:ext cx="1394417" cy="1801768"/>
              <a:chOff x="8070099" y="3658916"/>
              <a:chExt cx="1442202" cy="1801768"/>
            </a:xfrm>
            <a:grpFill/>
          </p:grpSpPr>
          <p:sp>
            <p:nvSpPr>
              <p:cNvPr id="23" name="직사각형 22"/>
              <p:cNvSpPr/>
              <p:nvPr/>
            </p:nvSpPr>
            <p:spPr>
              <a:xfrm>
                <a:off x="9308297" y="3658916"/>
                <a:ext cx="204004" cy="197737"/>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4" name="직사각형 23"/>
              <p:cNvSpPr/>
              <p:nvPr/>
            </p:nvSpPr>
            <p:spPr>
              <a:xfrm>
                <a:off x="8900389" y="3658916"/>
                <a:ext cx="204004" cy="197737"/>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5" name="직사각형 24"/>
              <p:cNvSpPr/>
              <p:nvPr/>
            </p:nvSpPr>
            <p:spPr>
              <a:xfrm>
                <a:off x="9101708" y="3658916"/>
                <a:ext cx="204004" cy="197737"/>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6" name="직사각형 25"/>
              <p:cNvSpPr/>
              <p:nvPr/>
            </p:nvSpPr>
            <p:spPr>
              <a:xfrm>
                <a:off x="9308297" y="3859253"/>
                <a:ext cx="204004" cy="197737"/>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7" name="직사각형 26"/>
              <p:cNvSpPr/>
              <p:nvPr/>
            </p:nvSpPr>
            <p:spPr>
              <a:xfrm>
                <a:off x="8689853" y="3859253"/>
                <a:ext cx="204004" cy="197737"/>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8" name="직사각형 27"/>
              <p:cNvSpPr/>
              <p:nvPr/>
            </p:nvSpPr>
            <p:spPr>
              <a:xfrm>
                <a:off x="8900389" y="3859253"/>
                <a:ext cx="204004" cy="197737"/>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9" name="직사각형 28"/>
              <p:cNvSpPr/>
              <p:nvPr/>
            </p:nvSpPr>
            <p:spPr>
              <a:xfrm>
                <a:off x="9308297" y="4059601"/>
                <a:ext cx="204004" cy="197737"/>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30" name="직사각형 29"/>
              <p:cNvSpPr/>
              <p:nvPr/>
            </p:nvSpPr>
            <p:spPr>
              <a:xfrm>
                <a:off x="8070099" y="5262947"/>
                <a:ext cx="204004" cy="197737"/>
              </a:xfrm>
              <a:prstGeom prst="rect">
                <a:avLst/>
              </a:prstGeom>
              <a:grp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grpSp>
      </p:grpSp>
      <p:grpSp>
        <p:nvGrpSpPr>
          <p:cNvPr id="231" name="그룹 230"/>
          <p:cNvGrpSpPr/>
          <p:nvPr/>
        </p:nvGrpSpPr>
        <p:grpSpPr>
          <a:xfrm>
            <a:off x="7158160" y="1978070"/>
            <a:ext cx="993654" cy="1145597"/>
            <a:chOff x="221608" y="383320"/>
            <a:chExt cx="1140619" cy="1181100"/>
          </a:xfrm>
        </p:grpSpPr>
        <p:pic>
          <p:nvPicPr>
            <p:cNvPr id="232" name="그림 231"/>
            <p:cNvPicPr>
              <a:picLocks noChangeAspect="1"/>
            </p:cNvPicPr>
            <p:nvPr/>
          </p:nvPicPr>
          <p:blipFill rotWithShape="1">
            <a:blip r:embed="rId8"/>
            <a:srcRect l="82900" t="1621" r="1364" b="18379"/>
            <a:stretch/>
          </p:blipFill>
          <p:spPr>
            <a:xfrm>
              <a:off x="221608" y="383320"/>
              <a:ext cx="1140619" cy="1181100"/>
            </a:xfrm>
            <a:prstGeom prst="rect">
              <a:avLst/>
            </a:prstGeom>
            <a:ln>
              <a:solidFill>
                <a:schemeClr val="accent5">
                  <a:lumMod val="75000"/>
                </a:schemeClr>
              </a:solidFill>
            </a:ln>
          </p:spPr>
        </p:pic>
        <p:sp>
          <p:nvSpPr>
            <p:cNvPr id="233" name="직사각형 232"/>
            <p:cNvSpPr/>
            <p:nvPr/>
          </p:nvSpPr>
          <p:spPr>
            <a:xfrm>
              <a:off x="569271" y="744786"/>
              <a:ext cx="669131" cy="117165"/>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grpSp>
      <p:sp>
        <p:nvSpPr>
          <p:cNvPr id="234" name="TextBox 233"/>
          <p:cNvSpPr txBox="1"/>
          <p:nvPr/>
        </p:nvSpPr>
        <p:spPr>
          <a:xfrm>
            <a:off x="2346738" y="5279163"/>
            <a:ext cx="1590500" cy="297454"/>
          </a:xfrm>
          <a:prstGeom prst="rect">
            <a:avLst/>
          </a:prstGeom>
          <a:noFill/>
        </p:spPr>
        <p:txBody>
          <a:bodyPr wrap="none" rtlCol="0">
            <a:spAutoFit/>
          </a:bodyPr>
          <a:lstStyle/>
          <a:p>
            <a:pPr algn="ctr" defTabSz="3657454" fontAlgn="auto" latinLnBrk="1">
              <a:spcBef>
                <a:spcPts val="0"/>
              </a:spcBef>
              <a:spcAft>
                <a:spcPts val="0"/>
              </a:spcAft>
            </a:pPr>
            <a:r>
              <a:rPr lang="en-US" altLang="ko-KR" sz="1333" dirty="0">
                <a:solidFill>
                  <a:srgbClr val="7030A0"/>
                </a:solidFill>
                <a:ea typeface="맑은 고딕" panose="020B0503020000020004" pitchFamily="50" charset="-127"/>
                <a:cs typeface="Arial" panose="020B0604020202020204" pitchFamily="34" charset="0"/>
              </a:rPr>
              <a:t>Cancer-rich region</a:t>
            </a:r>
            <a:endParaRPr lang="ko-KR" altLang="en-US" sz="1333" dirty="0">
              <a:solidFill>
                <a:srgbClr val="7030A0"/>
              </a:solidFill>
              <a:ea typeface="맑은 고딕" panose="020B0503020000020004" pitchFamily="50" charset="-127"/>
              <a:cs typeface="Arial" panose="020B0604020202020204" pitchFamily="34" charset="0"/>
            </a:endParaRPr>
          </a:p>
        </p:txBody>
      </p:sp>
      <p:sp>
        <p:nvSpPr>
          <p:cNvPr id="235" name="TextBox 234"/>
          <p:cNvSpPr txBox="1"/>
          <p:nvPr/>
        </p:nvSpPr>
        <p:spPr>
          <a:xfrm>
            <a:off x="6227732" y="5274337"/>
            <a:ext cx="1588898" cy="297454"/>
          </a:xfrm>
          <a:prstGeom prst="rect">
            <a:avLst/>
          </a:prstGeom>
          <a:noFill/>
        </p:spPr>
        <p:txBody>
          <a:bodyPr wrap="none" rtlCol="0">
            <a:spAutoFit/>
          </a:bodyPr>
          <a:lstStyle/>
          <a:p>
            <a:pPr algn="ctr" defTabSz="3657454" fontAlgn="auto" latinLnBrk="1">
              <a:spcBef>
                <a:spcPts val="0"/>
              </a:spcBef>
              <a:spcAft>
                <a:spcPts val="0"/>
              </a:spcAft>
            </a:pPr>
            <a:r>
              <a:rPr lang="en-US" altLang="ko-KR" sz="1333" dirty="0">
                <a:solidFill>
                  <a:srgbClr val="4472C4">
                    <a:lumMod val="75000"/>
                  </a:srgbClr>
                </a:solidFill>
                <a:ea typeface="맑은 고딕" panose="020B0503020000020004" pitchFamily="50" charset="-127"/>
                <a:cs typeface="Arial" panose="020B0604020202020204" pitchFamily="34" charset="0"/>
              </a:rPr>
              <a:t>Non-cancer region</a:t>
            </a:r>
            <a:endParaRPr lang="ko-KR" altLang="en-US" sz="1333" dirty="0">
              <a:solidFill>
                <a:srgbClr val="4472C4">
                  <a:lumMod val="75000"/>
                </a:srgbClr>
              </a:solidFill>
              <a:ea typeface="맑은 고딕" panose="020B0503020000020004" pitchFamily="50" charset="-127"/>
              <a:cs typeface="Arial" panose="020B0604020202020204" pitchFamily="34" charset="0"/>
            </a:endParaRPr>
          </a:p>
        </p:txBody>
      </p:sp>
      <p:grpSp>
        <p:nvGrpSpPr>
          <p:cNvPr id="237" name="그룹 236"/>
          <p:cNvGrpSpPr/>
          <p:nvPr/>
        </p:nvGrpSpPr>
        <p:grpSpPr>
          <a:xfrm>
            <a:off x="992822" y="2165073"/>
            <a:ext cx="5747893" cy="1245502"/>
            <a:chOff x="449580" y="1767840"/>
            <a:chExt cx="9128760" cy="1889760"/>
          </a:xfrm>
          <a:solidFill>
            <a:schemeClr val="accent4">
              <a:alpha val="30000"/>
            </a:schemeClr>
          </a:solidFill>
        </p:grpSpPr>
        <p:sp>
          <p:nvSpPr>
            <p:cNvPr id="238" name="자유형 237"/>
            <p:cNvSpPr/>
            <p:nvPr/>
          </p:nvSpPr>
          <p:spPr>
            <a:xfrm>
              <a:off x="457200" y="1767840"/>
              <a:ext cx="259080" cy="693420"/>
            </a:xfrm>
            <a:custGeom>
              <a:avLst/>
              <a:gdLst>
                <a:gd name="connsiteX0" fmla="*/ 0 w 259080"/>
                <a:gd name="connsiteY0" fmla="*/ 0 h 693420"/>
                <a:gd name="connsiteX1" fmla="*/ 259080 w 259080"/>
                <a:gd name="connsiteY1" fmla="*/ 15240 h 693420"/>
                <a:gd name="connsiteX2" fmla="*/ 243840 w 259080"/>
                <a:gd name="connsiteY2" fmla="*/ 91440 h 693420"/>
                <a:gd name="connsiteX3" fmla="*/ 167640 w 259080"/>
                <a:gd name="connsiteY3" fmla="*/ 144780 h 693420"/>
                <a:gd name="connsiteX4" fmla="*/ 121920 w 259080"/>
                <a:gd name="connsiteY4" fmla="*/ 304800 h 693420"/>
                <a:gd name="connsiteX5" fmla="*/ 129540 w 259080"/>
                <a:gd name="connsiteY5" fmla="*/ 480060 h 693420"/>
                <a:gd name="connsiteX6" fmla="*/ 121920 w 259080"/>
                <a:gd name="connsiteY6" fmla="*/ 601980 h 693420"/>
                <a:gd name="connsiteX7" fmla="*/ 68580 w 259080"/>
                <a:gd name="connsiteY7" fmla="*/ 685800 h 693420"/>
                <a:gd name="connsiteX8" fmla="*/ 0 w 259080"/>
                <a:gd name="connsiteY8" fmla="*/ 693420 h 693420"/>
                <a:gd name="connsiteX9" fmla="*/ 0 w 259080"/>
                <a:gd name="connsiteY9" fmla="*/ 0 h 69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080" h="693420">
                  <a:moveTo>
                    <a:pt x="0" y="0"/>
                  </a:moveTo>
                  <a:lnTo>
                    <a:pt x="259080" y="15240"/>
                  </a:lnTo>
                  <a:lnTo>
                    <a:pt x="243840" y="91440"/>
                  </a:lnTo>
                  <a:lnTo>
                    <a:pt x="167640" y="144780"/>
                  </a:lnTo>
                  <a:lnTo>
                    <a:pt x="121920" y="304800"/>
                  </a:lnTo>
                  <a:lnTo>
                    <a:pt x="129540" y="480060"/>
                  </a:lnTo>
                  <a:lnTo>
                    <a:pt x="121920" y="601980"/>
                  </a:lnTo>
                  <a:lnTo>
                    <a:pt x="68580" y="685800"/>
                  </a:lnTo>
                  <a:lnTo>
                    <a:pt x="0" y="693420"/>
                  </a:lnTo>
                  <a:lnTo>
                    <a:pt x="0" y="0"/>
                  </a:lnTo>
                  <a:close/>
                </a:path>
              </a:pathLst>
            </a:cu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39" name="자유형 238"/>
            <p:cNvSpPr/>
            <p:nvPr/>
          </p:nvSpPr>
          <p:spPr>
            <a:xfrm>
              <a:off x="449580" y="1783080"/>
              <a:ext cx="7772400" cy="1874520"/>
            </a:xfrm>
            <a:custGeom>
              <a:avLst/>
              <a:gdLst>
                <a:gd name="connsiteX0" fmla="*/ 0 w 7772400"/>
                <a:gd name="connsiteY0" fmla="*/ 1493520 h 1874520"/>
                <a:gd name="connsiteX1" fmla="*/ 137160 w 7772400"/>
                <a:gd name="connsiteY1" fmla="*/ 1386840 h 1874520"/>
                <a:gd name="connsiteX2" fmla="*/ 129540 w 7772400"/>
                <a:gd name="connsiteY2" fmla="*/ 1143000 h 1874520"/>
                <a:gd name="connsiteX3" fmla="*/ 160020 w 7772400"/>
                <a:gd name="connsiteY3" fmla="*/ 929640 h 1874520"/>
                <a:gd name="connsiteX4" fmla="*/ 266700 w 7772400"/>
                <a:gd name="connsiteY4" fmla="*/ 769620 h 1874520"/>
                <a:gd name="connsiteX5" fmla="*/ 441960 w 7772400"/>
                <a:gd name="connsiteY5" fmla="*/ 586740 h 1874520"/>
                <a:gd name="connsiteX6" fmla="*/ 716280 w 7772400"/>
                <a:gd name="connsiteY6" fmla="*/ 350520 h 1874520"/>
                <a:gd name="connsiteX7" fmla="*/ 883920 w 7772400"/>
                <a:gd name="connsiteY7" fmla="*/ 7620 h 1874520"/>
                <a:gd name="connsiteX8" fmla="*/ 1242060 w 7772400"/>
                <a:gd name="connsiteY8" fmla="*/ 7620 h 1874520"/>
                <a:gd name="connsiteX9" fmla="*/ 1188720 w 7772400"/>
                <a:gd name="connsiteY9" fmla="*/ 160020 h 1874520"/>
                <a:gd name="connsiteX10" fmla="*/ 1211580 w 7772400"/>
                <a:gd name="connsiteY10" fmla="*/ 266700 h 1874520"/>
                <a:gd name="connsiteX11" fmla="*/ 1318260 w 7772400"/>
                <a:gd name="connsiteY11" fmla="*/ 304800 h 1874520"/>
                <a:gd name="connsiteX12" fmla="*/ 1356360 w 7772400"/>
                <a:gd name="connsiteY12" fmla="*/ 548640 h 1874520"/>
                <a:gd name="connsiteX13" fmla="*/ 1356360 w 7772400"/>
                <a:gd name="connsiteY13" fmla="*/ 708660 h 1874520"/>
                <a:gd name="connsiteX14" fmla="*/ 1524000 w 7772400"/>
                <a:gd name="connsiteY14" fmla="*/ 868680 h 1874520"/>
                <a:gd name="connsiteX15" fmla="*/ 1744980 w 7772400"/>
                <a:gd name="connsiteY15" fmla="*/ 792480 h 1874520"/>
                <a:gd name="connsiteX16" fmla="*/ 2004060 w 7772400"/>
                <a:gd name="connsiteY16" fmla="*/ 640080 h 1874520"/>
                <a:gd name="connsiteX17" fmla="*/ 2164080 w 7772400"/>
                <a:gd name="connsiteY17" fmla="*/ 510540 h 1874520"/>
                <a:gd name="connsiteX18" fmla="*/ 2438400 w 7772400"/>
                <a:gd name="connsiteY18" fmla="*/ 381000 h 1874520"/>
                <a:gd name="connsiteX19" fmla="*/ 2651760 w 7772400"/>
                <a:gd name="connsiteY19" fmla="*/ 259080 h 1874520"/>
                <a:gd name="connsiteX20" fmla="*/ 2857500 w 7772400"/>
                <a:gd name="connsiteY20" fmla="*/ 83820 h 1874520"/>
                <a:gd name="connsiteX21" fmla="*/ 3200400 w 7772400"/>
                <a:gd name="connsiteY21" fmla="*/ 190500 h 1874520"/>
                <a:gd name="connsiteX22" fmla="*/ 3307080 w 7772400"/>
                <a:gd name="connsiteY22" fmla="*/ 434340 h 1874520"/>
                <a:gd name="connsiteX23" fmla="*/ 3253740 w 7772400"/>
                <a:gd name="connsiteY23" fmla="*/ 640080 h 1874520"/>
                <a:gd name="connsiteX24" fmla="*/ 3048000 w 7772400"/>
                <a:gd name="connsiteY24" fmla="*/ 739140 h 1874520"/>
                <a:gd name="connsiteX25" fmla="*/ 2895600 w 7772400"/>
                <a:gd name="connsiteY25" fmla="*/ 838200 h 1874520"/>
                <a:gd name="connsiteX26" fmla="*/ 2933700 w 7772400"/>
                <a:gd name="connsiteY26" fmla="*/ 944880 h 1874520"/>
                <a:gd name="connsiteX27" fmla="*/ 3017520 w 7772400"/>
                <a:gd name="connsiteY27" fmla="*/ 1021080 h 1874520"/>
                <a:gd name="connsiteX28" fmla="*/ 3017520 w 7772400"/>
                <a:gd name="connsiteY28" fmla="*/ 1165860 h 1874520"/>
                <a:gd name="connsiteX29" fmla="*/ 3017520 w 7772400"/>
                <a:gd name="connsiteY29" fmla="*/ 1165860 h 1874520"/>
                <a:gd name="connsiteX30" fmla="*/ 3048000 w 7772400"/>
                <a:gd name="connsiteY30" fmla="*/ 1249680 h 1874520"/>
                <a:gd name="connsiteX31" fmla="*/ 3131820 w 7772400"/>
                <a:gd name="connsiteY31" fmla="*/ 1143000 h 1874520"/>
                <a:gd name="connsiteX32" fmla="*/ 3307080 w 7772400"/>
                <a:gd name="connsiteY32" fmla="*/ 1021080 h 1874520"/>
                <a:gd name="connsiteX33" fmla="*/ 3429000 w 7772400"/>
                <a:gd name="connsiteY33" fmla="*/ 967740 h 1874520"/>
                <a:gd name="connsiteX34" fmla="*/ 3528060 w 7772400"/>
                <a:gd name="connsiteY34" fmla="*/ 906780 h 1874520"/>
                <a:gd name="connsiteX35" fmla="*/ 3680460 w 7772400"/>
                <a:gd name="connsiteY35" fmla="*/ 853440 h 1874520"/>
                <a:gd name="connsiteX36" fmla="*/ 3634740 w 7772400"/>
                <a:gd name="connsiteY36" fmla="*/ 662940 h 1874520"/>
                <a:gd name="connsiteX37" fmla="*/ 3642360 w 7772400"/>
                <a:gd name="connsiteY37" fmla="*/ 464820 h 1874520"/>
                <a:gd name="connsiteX38" fmla="*/ 3832860 w 7772400"/>
                <a:gd name="connsiteY38" fmla="*/ 342900 h 1874520"/>
                <a:gd name="connsiteX39" fmla="*/ 4046220 w 7772400"/>
                <a:gd name="connsiteY39" fmla="*/ 419100 h 1874520"/>
                <a:gd name="connsiteX40" fmla="*/ 4183380 w 7772400"/>
                <a:gd name="connsiteY40" fmla="*/ 548640 h 1874520"/>
                <a:gd name="connsiteX41" fmla="*/ 4183380 w 7772400"/>
                <a:gd name="connsiteY41" fmla="*/ 746760 h 1874520"/>
                <a:gd name="connsiteX42" fmla="*/ 4130040 w 7772400"/>
                <a:gd name="connsiteY42" fmla="*/ 937260 h 1874520"/>
                <a:gd name="connsiteX43" fmla="*/ 4053840 w 7772400"/>
                <a:gd name="connsiteY43" fmla="*/ 1013460 h 1874520"/>
                <a:gd name="connsiteX44" fmla="*/ 4152900 w 7772400"/>
                <a:gd name="connsiteY44" fmla="*/ 1143000 h 1874520"/>
                <a:gd name="connsiteX45" fmla="*/ 4244340 w 7772400"/>
                <a:gd name="connsiteY45" fmla="*/ 1234440 h 1874520"/>
                <a:gd name="connsiteX46" fmla="*/ 4335780 w 7772400"/>
                <a:gd name="connsiteY46" fmla="*/ 1424940 h 1874520"/>
                <a:gd name="connsiteX47" fmla="*/ 4465320 w 7772400"/>
                <a:gd name="connsiteY47" fmla="*/ 1630680 h 1874520"/>
                <a:gd name="connsiteX48" fmla="*/ 4518660 w 7772400"/>
                <a:gd name="connsiteY48" fmla="*/ 1478280 h 1874520"/>
                <a:gd name="connsiteX49" fmla="*/ 4511040 w 7772400"/>
                <a:gd name="connsiteY49" fmla="*/ 1249680 h 1874520"/>
                <a:gd name="connsiteX50" fmla="*/ 4404360 w 7772400"/>
                <a:gd name="connsiteY50" fmla="*/ 998220 h 1874520"/>
                <a:gd name="connsiteX51" fmla="*/ 4351020 w 7772400"/>
                <a:gd name="connsiteY51" fmla="*/ 784860 h 1874520"/>
                <a:gd name="connsiteX52" fmla="*/ 4411980 w 7772400"/>
                <a:gd name="connsiteY52" fmla="*/ 556260 h 1874520"/>
                <a:gd name="connsiteX53" fmla="*/ 4480560 w 7772400"/>
                <a:gd name="connsiteY53" fmla="*/ 342900 h 1874520"/>
                <a:gd name="connsiteX54" fmla="*/ 4533900 w 7772400"/>
                <a:gd name="connsiteY54" fmla="*/ 190500 h 1874520"/>
                <a:gd name="connsiteX55" fmla="*/ 4640580 w 7772400"/>
                <a:gd name="connsiteY55" fmla="*/ 0 h 1874520"/>
                <a:gd name="connsiteX56" fmla="*/ 6195060 w 7772400"/>
                <a:gd name="connsiteY56" fmla="*/ 0 h 1874520"/>
                <a:gd name="connsiteX57" fmla="*/ 6225540 w 7772400"/>
                <a:gd name="connsiteY57" fmla="*/ 129540 h 1874520"/>
                <a:gd name="connsiteX58" fmla="*/ 6073140 w 7772400"/>
                <a:gd name="connsiteY58" fmla="*/ 327660 h 1874520"/>
                <a:gd name="connsiteX59" fmla="*/ 5981700 w 7772400"/>
                <a:gd name="connsiteY59" fmla="*/ 525780 h 1874520"/>
                <a:gd name="connsiteX60" fmla="*/ 5943600 w 7772400"/>
                <a:gd name="connsiteY60" fmla="*/ 807720 h 1874520"/>
                <a:gd name="connsiteX61" fmla="*/ 6073140 w 7772400"/>
                <a:gd name="connsiteY61" fmla="*/ 853440 h 1874520"/>
                <a:gd name="connsiteX62" fmla="*/ 6355080 w 7772400"/>
                <a:gd name="connsiteY62" fmla="*/ 914400 h 1874520"/>
                <a:gd name="connsiteX63" fmla="*/ 6499860 w 7772400"/>
                <a:gd name="connsiteY63" fmla="*/ 922020 h 1874520"/>
                <a:gd name="connsiteX64" fmla="*/ 6675120 w 7772400"/>
                <a:gd name="connsiteY64" fmla="*/ 1043940 h 1874520"/>
                <a:gd name="connsiteX65" fmla="*/ 6896100 w 7772400"/>
                <a:gd name="connsiteY65" fmla="*/ 1211580 h 1874520"/>
                <a:gd name="connsiteX66" fmla="*/ 6941820 w 7772400"/>
                <a:gd name="connsiteY66" fmla="*/ 1295400 h 1874520"/>
                <a:gd name="connsiteX67" fmla="*/ 7170420 w 7772400"/>
                <a:gd name="connsiteY67" fmla="*/ 1348740 h 1874520"/>
                <a:gd name="connsiteX68" fmla="*/ 7368540 w 7772400"/>
                <a:gd name="connsiteY68" fmla="*/ 1424940 h 1874520"/>
                <a:gd name="connsiteX69" fmla="*/ 7589520 w 7772400"/>
                <a:gd name="connsiteY69" fmla="*/ 1645920 h 1874520"/>
                <a:gd name="connsiteX70" fmla="*/ 7772400 w 7772400"/>
                <a:gd name="connsiteY70" fmla="*/ 1874520 h 1874520"/>
                <a:gd name="connsiteX71" fmla="*/ 7498080 w 7772400"/>
                <a:gd name="connsiteY71" fmla="*/ 1874520 h 1874520"/>
                <a:gd name="connsiteX72" fmla="*/ 7299960 w 7772400"/>
                <a:gd name="connsiteY72" fmla="*/ 1706880 h 1874520"/>
                <a:gd name="connsiteX73" fmla="*/ 7162800 w 7772400"/>
                <a:gd name="connsiteY73" fmla="*/ 1653540 h 1874520"/>
                <a:gd name="connsiteX74" fmla="*/ 6926580 w 7772400"/>
                <a:gd name="connsiteY74" fmla="*/ 1684020 h 1874520"/>
                <a:gd name="connsiteX75" fmla="*/ 6797040 w 7772400"/>
                <a:gd name="connsiteY75" fmla="*/ 1684020 h 1874520"/>
                <a:gd name="connsiteX76" fmla="*/ 6644640 w 7772400"/>
                <a:gd name="connsiteY76" fmla="*/ 1775460 h 1874520"/>
                <a:gd name="connsiteX77" fmla="*/ 6568440 w 7772400"/>
                <a:gd name="connsiteY77" fmla="*/ 1866900 h 1874520"/>
                <a:gd name="connsiteX78" fmla="*/ 15240 w 7772400"/>
                <a:gd name="connsiteY78" fmla="*/ 1866900 h 1874520"/>
                <a:gd name="connsiteX79" fmla="*/ 0 w 7772400"/>
                <a:gd name="connsiteY79" fmla="*/ 149352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772400" h="1874520">
                  <a:moveTo>
                    <a:pt x="0" y="1493520"/>
                  </a:moveTo>
                  <a:lnTo>
                    <a:pt x="137160" y="1386840"/>
                  </a:lnTo>
                  <a:lnTo>
                    <a:pt x="129540" y="1143000"/>
                  </a:lnTo>
                  <a:lnTo>
                    <a:pt x="160020" y="929640"/>
                  </a:lnTo>
                  <a:lnTo>
                    <a:pt x="266700" y="769620"/>
                  </a:lnTo>
                  <a:lnTo>
                    <a:pt x="441960" y="586740"/>
                  </a:lnTo>
                  <a:lnTo>
                    <a:pt x="716280" y="350520"/>
                  </a:lnTo>
                  <a:lnTo>
                    <a:pt x="883920" y="7620"/>
                  </a:lnTo>
                  <a:lnTo>
                    <a:pt x="1242060" y="7620"/>
                  </a:lnTo>
                  <a:lnTo>
                    <a:pt x="1188720" y="160020"/>
                  </a:lnTo>
                  <a:lnTo>
                    <a:pt x="1211580" y="266700"/>
                  </a:lnTo>
                  <a:lnTo>
                    <a:pt x="1318260" y="304800"/>
                  </a:lnTo>
                  <a:lnTo>
                    <a:pt x="1356360" y="548640"/>
                  </a:lnTo>
                  <a:lnTo>
                    <a:pt x="1356360" y="708660"/>
                  </a:lnTo>
                  <a:lnTo>
                    <a:pt x="1524000" y="868680"/>
                  </a:lnTo>
                  <a:lnTo>
                    <a:pt x="1744980" y="792480"/>
                  </a:lnTo>
                  <a:lnTo>
                    <a:pt x="2004060" y="640080"/>
                  </a:lnTo>
                  <a:lnTo>
                    <a:pt x="2164080" y="510540"/>
                  </a:lnTo>
                  <a:lnTo>
                    <a:pt x="2438400" y="381000"/>
                  </a:lnTo>
                  <a:lnTo>
                    <a:pt x="2651760" y="259080"/>
                  </a:lnTo>
                  <a:lnTo>
                    <a:pt x="2857500" y="83820"/>
                  </a:lnTo>
                  <a:lnTo>
                    <a:pt x="3200400" y="190500"/>
                  </a:lnTo>
                  <a:lnTo>
                    <a:pt x="3307080" y="434340"/>
                  </a:lnTo>
                  <a:lnTo>
                    <a:pt x="3253740" y="640080"/>
                  </a:lnTo>
                  <a:lnTo>
                    <a:pt x="3048000" y="739140"/>
                  </a:lnTo>
                  <a:lnTo>
                    <a:pt x="2895600" y="838200"/>
                  </a:lnTo>
                  <a:lnTo>
                    <a:pt x="2933700" y="944880"/>
                  </a:lnTo>
                  <a:lnTo>
                    <a:pt x="3017520" y="1021080"/>
                  </a:lnTo>
                  <a:lnTo>
                    <a:pt x="3017520" y="1165860"/>
                  </a:lnTo>
                  <a:lnTo>
                    <a:pt x="3017520" y="1165860"/>
                  </a:lnTo>
                  <a:lnTo>
                    <a:pt x="3048000" y="1249680"/>
                  </a:lnTo>
                  <a:lnTo>
                    <a:pt x="3131820" y="1143000"/>
                  </a:lnTo>
                  <a:lnTo>
                    <a:pt x="3307080" y="1021080"/>
                  </a:lnTo>
                  <a:lnTo>
                    <a:pt x="3429000" y="967740"/>
                  </a:lnTo>
                  <a:lnTo>
                    <a:pt x="3528060" y="906780"/>
                  </a:lnTo>
                  <a:lnTo>
                    <a:pt x="3680460" y="853440"/>
                  </a:lnTo>
                  <a:lnTo>
                    <a:pt x="3634740" y="662940"/>
                  </a:lnTo>
                  <a:lnTo>
                    <a:pt x="3642360" y="464820"/>
                  </a:lnTo>
                  <a:lnTo>
                    <a:pt x="3832860" y="342900"/>
                  </a:lnTo>
                  <a:lnTo>
                    <a:pt x="4046220" y="419100"/>
                  </a:lnTo>
                  <a:lnTo>
                    <a:pt x="4183380" y="548640"/>
                  </a:lnTo>
                  <a:lnTo>
                    <a:pt x="4183380" y="746760"/>
                  </a:lnTo>
                  <a:lnTo>
                    <a:pt x="4130040" y="937260"/>
                  </a:lnTo>
                  <a:lnTo>
                    <a:pt x="4053840" y="1013460"/>
                  </a:lnTo>
                  <a:lnTo>
                    <a:pt x="4152900" y="1143000"/>
                  </a:lnTo>
                  <a:lnTo>
                    <a:pt x="4244340" y="1234440"/>
                  </a:lnTo>
                  <a:lnTo>
                    <a:pt x="4335780" y="1424940"/>
                  </a:lnTo>
                  <a:lnTo>
                    <a:pt x="4465320" y="1630680"/>
                  </a:lnTo>
                  <a:lnTo>
                    <a:pt x="4518660" y="1478280"/>
                  </a:lnTo>
                  <a:lnTo>
                    <a:pt x="4511040" y="1249680"/>
                  </a:lnTo>
                  <a:lnTo>
                    <a:pt x="4404360" y="998220"/>
                  </a:lnTo>
                  <a:lnTo>
                    <a:pt x="4351020" y="784860"/>
                  </a:lnTo>
                  <a:lnTo>
                    <a:pt x="4411980" y="556260"/>
                  </a:lnTo>
                  <a:lnTo>
                    <a:pt x="4480560" y="342900"/>
                  </a:lnTo>
                  <a:lnTo>
                    <a:pt x="4533900" y="190500"/>
                  </a:lnTo>
                  <a:lnTo>
                    <a:pt x="4640580" y="0"/>
                  </a:lnTo>
                  <a:lnTo>
                    <a:pt x="6195060" y="0"/>
                  </a:lnTo>
                  <a:lnTo>
                    <a:pt x="6225540" y="129540"/>
                  </a:lnTo>
                  <a:lnTo>
                    <a:pt x="6073140" y="327660"/>
                  </a:lnTo>
                  <a:lnTo>
                    <a:pt x="5981700" y="525780"/>
                  </a:lnTo>
                  <a:lnTo>
                    <a:pt x="5943600" y="807720"/>
                  </a:lnTo>
                  <a:lnTo>
                    <a:pt x="6073140" y="853440"/>
                  </a:lnTo>
                  <a:lnTo>
                    <a:pt x="6355080" y="914400"/>
                  </a:lnTo>
                  <a:lnTo>
                    <a:pt x="6499860" y="922020"/>
                  </a:lnTo>
                  <a:lnTo>
                    <a:pt x="6675120" y="1043940"/>
                  </a:lnTo>
                  <a:lnTo>
                    <a:pt x="6896100" y="1211580"/>
                  </a:lnTo>
                  <a:lnTo>
                    <a:pt x="6941820" y="1295400"/>
                  </a:lnTo>
                  <a:lnTo>
                    <a:pt x="7170420" y="1348740"/>
                  </a:lnTo>
                  <a:lnTo>
                    <a:pt x="7368540" y="1424940"/>
                  </a:lnTo>
                  <a:lnTo>
                    <a:pt x="7589520" y="1645920"/>
                  </a:lnTo>
                  <a:lnTo>
                    <a:pt x="7772400" y="1874520"/>
                  </a:lnTo>
                  <a:lnTo>
                    <a:pt x="7498080" y="1874520"/>
                  </a:lnTo>
                  <a:lnTo>
                    <a:pt x="7299960" y="1706880"/>
                  </a:lnTo>
                  <a:lnTo>
                    <a:pt x="7162800" y="1653540"/>
                  </a:lnTo>
                  <a:lnTo>
                    <a:pt x="6926580" y="1684020"/>
                  </a:lnTo>
                  <a:lnTo>
                    <a:pt x="6797040" y="1684020"/>
                  </a:lnTo>
                  <a:lnTo>
                    <a:pt x="6644640" y="1775460"/>
                  </a:lnTo>
                  <a:lnTo>
                    <a:pt x="6568440" y="1866900"/>
                  </a:lnTo>
                  <a:lnTo>
                    <a:pt x="15240" y="1866900"/>
                  </a:lnTo>
                  <a:lnTo>
                    <a:pt x="0" y="1493520"/>
                  </a:lnTo>
                  <a:close/>
                </a:path>
              </a:pathLst>
            </a:cu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40" name="자유형 239"/>
            <p:cNvSpPr/>
            <p:nvPr/>
          </p:nvSpPr>
          <p:spPr>
            <a:xfrm>
              <a:off x="6568440" y="2110740"/>
              <a:ext cx="899160" cy="838200"/>
            </a:xfrm>
            <a:custGeom>
              <a:avLst/>
              <a:gdLst>
                <a:gd name="connsiteX0" fmla="*/ 198120 w 899160"/>
                <a:gd name="connsiteY0" fmla="*/ 0 h 838200"/>
                <a:gd name="connsiteX1" fmla="*/ 68580 w 899160"/>
                <a:gd name="connsiteY1" fmla="*/ 53340 h 838200"/>
                <a:gd name="connsiteX2" fmla="*/ 0 w 899160"/>
                <a:gd name="connsiteY2" fmla="*/ 182880 h 838200"/>
                <a:gd name="connsiteX3" fmla="*/ 45720 w 899160"/>
                <a:gd name="connsiteY3" fmla="*/ 320040 h 838200"/>
                <a:gd name="connsiteX4" fmla="*/ 213360 w 899160"/>
                <a:gd name="connsiteY4" fmla="*/ 266700 h 838200"/>
                <a:gd name="connsiteX5" fmla="*/ 312420 w 899160"/>
                <a:gd name="connsiteY5" fmla="*/ 388620 h 838200"/>
                <a:gd name="connsiteX6" fmla="*/ 487680 w 899160"/>
                <a:gd name="connsiteY6" fmla="*/ 464820 h 838200"/>
                <a:gd name="connsiteX7" fmla="*/ 594360 w 899160"/>
                <a:gd name="connsiteY7" fmla="*/ 586740 h 838200"/>
                <a:gd name="connsiteX8" fmla="*/ 685800 w 899160"/>
                <a:gd name="connsiteY8" fmla="*/ 731520 h 838200"/>
                <a:gd name="connsiteX9" fmla="*/ 899160 w 899160"/>
                <a:gd name="connsiteY9" fmla="*/ 838200 h 838200"/>
                <a:gd name="connsiteX10" fmla="*/ 822960 w 899160"/>
                <a:gd name="connsiteY10" fmla="*/ 632460 h 838200"/>
                <a:gd name="connsiteX11" fmla="*/ 670560 w 899160"/>
                <a:gd name="connsiteY11" fmla="*/ 396240 h 838200"/>
                <a:gd name="connsiteX12" fmla="*/ 601980 w 899160"/>
                <a:gd name="connsiteY12" fmla="*/ 228600 h 838200"/>
                <a:gd name="connsiteX13" fmla="*/ 487680 w 899160"/>
                <a:gd name="connsiteY13" fmla="*/ 182880 h 838200"/>
                <a:gd name="connsiteX14" fmla="*/ 342900 w 899160"/>
                <a:gd name="connsiteY14" fmla="*/ 53340 h 838200"/>
                <a:gd name="connsiteX15" fmla="*/ 198120 w 899160"/>
                <a:gd name="connsiteY15" fmla="*/ 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9160" h="838200">
                  <a:moveTo>
                    <a:pt x="198120" y="0"/>
                  </a:moveTo>
                  <a:lnTo>
                    <a:pt x="68580" y="53340"/>
                  </a:lnTo>
                  <a:lnTo>
                    <a:pt x="0" y="182880"/>
                  </a:lnTo>
                  <a:lnTo>
                    <a:pt x="45720" y="320040"/>
                  </a:lnTo>
                  <a:lnTo>
                    <a:pt x="213360" y="266700"/>
                  </a:lnTo>
                  <a:lnTo>
                    <a:pt x="312420" y="388620"/>
                  </a:lnTo>
                  <a:lnTo>
                    <a:pt x="487680" y="464820"/>
                  </a:lnTo>
                  <a:lnTo>
                    <a:pt x="594360" y="586740"/>
                  </a:lnTo>
                  <a:lnTo>
                    <a:pt x="685800" y="731520"/>
                  </a:lnTo>
                  <a:lnTo>
                    <a:pt x="899160" y="838200"/>
                  </a:lnTo>
                  <a:lnTo>
                    <a:pt x="822960" y="632460"/>
                  </a:lnTo>
                  <a:lnTo>
                    <a:pt x="670560" y="396240"/>
                  </a:lnTo>
                  <a:lnTo>
                    <a:pt x="601980" y="228600"/>
                  </a:lnTo>
                  <a:lnTo>
                    <a:pt x="487680" y="182880"/>
                  </a:lnTo>
                  <a:lnTo>
                    <a:pt x="342900" y="53340"/>
                  </a:lnTo>
                  <a:lnTo>
                    <a:pt x="198120" y="0"/>
                  </a:lnTo>
                  <a:close/>
                </a:path>
              </a:pathLst>
            </a:cu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41" name="자유형 240"/>
            <p:cNvSpPr/>
            <p:nvPr/>
          </p:nvSpPr>
          <p:spPr>
            <a:xfrm>
              <a:off x="8724900" y="1783080"/>
              <a:ext cx="365760" cy="601980"/>
            </a:xfrm>
            <a:custGeom>
              <a:avLst/>
              <a:gdLst>
                <a:gd name="connsiteX0" fmla="*/ 175260 w 365760"/>
                <a:gd name="connsiteY0" fmla="*/ 0 h 601980"/>
                <a:gd name="connsiteX1" fmla="*/ 137160 w 365760"/>
                <a:gd name="connsiteY1" fmla="*/ 121920 h 601980"/>
                <a:gd name="connsiteX2" fmla="*/ 68580 w 365760"/>
                <a:gd name="connsiteY2" fmla="*/ 198120 h 601980"/>
                <a:gd name="connsiteX3" fmla="*/ 0 w 365760"/>
                <a:gd name="connsiteY3" fmla="*/ 281940 h 601980"/>
                <a:gd name="connsiteX4" fmla="*/ 60960 w 365760"/>
                <a:gd name="connsiteY4" fmla="*/ 403860 h 601980"/>
                <a:gd name="connsiteX5" fmla="*/ 129540 w 365760"/>
                <a:gd name="connsiteY5" fmla="*/ 480060 h 601980"/>
                <a:gd name="connsiteX6" fmla="*/ 243840 w 365760"/>
                <a:gd name="connsiteY6" fmla="*/ 601980 h 601980"/>
                <a:gd name="connsiteX7" fmla="*/ 365760 w 365760"/>
                <a:gd name="connsiteY7" fmla="*/ 487680 h 601980"/>
                <a:gd name="connsiteX8" fmla="*/ 274320 w 365760"/>
                <a:gd name="connsiteY8" fmla="*/ 304800 h 601980"/>
                <a:gd name="connsiteX9" fmla="*/ 274320 w 365760"/>
                <a:gd name="connsiteY9" fmla="*/ 175260 h 601980"/>
                <a:gd name="connsiteX10" fmla="*/ 320040 w 365760"/>
                <a:gd name="connsiteY10" fmla="*/ 68580 h 601980"/>
                <a:gd name="connsiteX11" fmla="*/ 342900 w 365760"/>
                <a:gd name="connsiteY11" fmla="*/ 7620 h 601980"/>
                <a:gd name="connsiteX12" fmla="*/ 175260 w 365760"/>
                <a:gd name="connsiteY12" fmla="*/ 0 h 60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 h="601980">
                  <a:moveTo>
                    <a:pt x="175260" y="0"/>
                  </a:moveTo>
                  <a:lnTo>
                    <a:pt x="137160" y="121920"/>
                  </a:lnTo>
                  <a:lnTo>
                    <a:pt x="68580" y="198120"/>
                  </a:lnTo>
                  <a:lnTo>
                    <a:pt x="0" y="281940"/>
                  </a:lnTo>
                  <a:lnTo>
                    <a:pt x="60960" y="403860"/>
                  </a:lnTo>
                  <a:lnTo>
                    <a:pt x="129540" y="480060"/>
                  </a:lnTo>
                  <a:lnTo>
                    <a:pt x="243840" y="601980"/>
                  </a:lnTo>
                  <a:lnTo>
                    <a:pt x="365760" y="487680"/>
                  </a:lnTo>
                  <a:lnTo>
                    <a:pt x="274320" y="304800"/>
                  </a:lnTo>
                  <a:lnTo>
                    <a:pt x="274320" y="175260"/>
                  </a:lnTo>
                  <a:lnTo>
                    <a:pt x="320040" y="68580"/>
                  </a:lnTo>
                  <a:lnTo>
                    <a:pt x="342900" y="7620"/>
                  </a:lnTo>
                  <a:lnTo>
                    <a:pt x="175260" y="0"/>
                  </a:lnTo>
                  <a:close/>
                </a:path>
              </a:pathLst>
            </a:cu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42" name="자유형 241"/>
            <p:cNvSpPr/>
            <p:nvPr/>
          </p:nvSpPr>
          <p:spPr>
            <a:xfrm>
              <a:off x="9182100" y="1767840"/>
              <a:ext cx="396240" cy="335280"/>
            </a:xfrm>
            <a:custGeom>
              <a:avLst/>
              <a:gdLst>
                <a:gd name="connsiteX0" fmla="*/ 22860 w 396240"/>
                <a:gd name="connsiteY0" fmla="*/ 0 h 335280"/>
                <a:gd name="connsiteX1" fmla="*/ 304800 w 396240"/>
                <a:gd name="connsiteY1" fmla="*/ 7620 h 335280"/>
                <a:gd name="connsiteX2" fmla="*/ 297180 w 396240"/>
                <a:gd name="connsiteY2" fmla="*/ 137160 h 335280"/>
                <a:gd name="connsiteX3" fmla="*/ 396240 w 396240"/>
                <a:gd name="connsiteY3" fmla="*/ 228600 h 335280"/>
                <a:gd name="connsiteX4" fmla="*/ 297180 w 396240"/>
                <a:gd name="connsiteY4" fmla="*/ 335280 h 335280"/>
                <a:gd name="connsiteX5" fmla="*/ 152400 w 396240"/>
                <a:gd name="connsiteY5" fmla="*/ 274320 h 335280"/>
                <a:gd name="connsiteX6" fmla="*/ 106680 w 396240"/>
                <a:gd name="connsiteY6" fmla="*/ 129540 h 335280"/>
                <a:gd name="connsiteX7" fmla="*/ 0 w 396240"/>
                <a:gd name="connsiteY7" fmla="*/ 76200 h 335280"/>
                <a:gd name="connsiteX8" fmla="*/ 22860 w 396240"/>
                <a:gd name="connsiteY8" fmla="*/ 0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240" h="335280">
                  <a:moveTo>
                    <a:pt x="22860" y="0"/>
                  </a:moveTo>
                  <a:lnTo>
                    <a:pt x="304800" y="7620"/>
                  </a:lnTo>
                  <a:lnTo>
                    <a:pt x="297180" y="137160"/>
                  </a:lnTo>
                  <a:lnTo>
                    <a:pt x="396240" y="228600"/>
                  </a:lnTo>
                  <a:lnTo>
                    <a:pt x="297180" y="335280"/>
                  </a:lnTo>
                  <a:lnTo>
                    <a:pt x="152400" y="274320"/>
                  </a:lnTo>
                  <a:lnTo>
                    <a:pt x="106680" y="129540"/>
                  </a:lnTo>
                  <a:lnTo>
                    <a:pt x="0" y="76200"/>
                  </a:lnTo>
                  <a:lnTo>
                    <a:pt x="22860" y="0"/>
                  </a:lnTo>
                  <a:close/>
                </a:path>
              </a:pathLst>
            </a:cu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43" name="자유형 242"/>
            <p:cNvSpPr/>
            <p:nvPr/>
          </p:nvSpPr>
          <p:spPr>
            <a:xfrm>
              <a:off x="9288780" y="2255520"/>
              <a:ext cx="213360" cy="365760"/>
            </a:xfrm>
            <a:custGeom>
              <a:avLst/>
              <a:gdLst>
                <a:gd name="connsiteX0" fmla="*/ 182880 w 213360"/>
                <a:gd name="connsiteY0" fmla="*/ 0 h 365760"/>
                <a:gd name="connsiteX1" fmla="*/ 68580 w 213360"/>
                <a:gd name="connsiteY1" fmla="*/ 0 h 365760"/>
                <a:gd name="connsiteX2" fmla="*/ 0 w 213360"/>
                <a:gd name="connsiteY2" fmla="*/ 175260 h 365760"/>
                <a:gd name="connsiteX3" fmla="*/ 15240 w 213360"/>
                <a:gd name="connsiteY3" fmla="*/ 289560 h 365760"/>
                <a:gd name="connsiteX4" fmla="*/ 137160 w 213360"/>
                <a:gd name="connsiteY4" fmla="*/ 365760 h 365760"/>
                <a:gd name="connsiteX5" fmla="*/ 213360 w 213360"/>
                <a:gd name="connsiteY5" fmla="*/ 205740 h 365760"/>
                <a:gd name="connsiteX6" fmla="*/ 182880 w 213360"/>
                <a:gd name="connsiteY6"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360" h="365760">
                  <a:moveTo>
                    <a:pt x="182880" y="0"/>
                  </a:moveTo>
                  <a:lnTo>
                    <a:pt x="68580" y="0"/>
                  </a:lnTo>
                  <a:lnTo>
                    <a:pt x="0" y="175260"/>
                  </a:lnTo>
                  <a:lnTo>
                    <a:pt x="15240" y="289560"/>
                  </a:lnTo>
                  <a:lnTo>
                    <a:pt x="137160" y="365760"/>
                  </a:lnTo>
                  <a:lnTo>
                    <a:pt x="213360" y="205740"/>
                  </a:lnTo>
                  <a:lnTo>
                    <a:pt x="182880" y="0"/>
                  </a:lnTo>
                  <a:close/>
                </a:path>
              </a:pathLst>
            </a:cu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grpSp>
      <p:sp>
        <p:nvSpPr>
          <p:cNvPr id="244" name="TextBox 243"/>
          <p:cNvSpPr txBox="1"/>
          <p:nvPr/>
        </p:nvSpPr>
        <p:spPr>
          <a:xfrm>
            <a:off x="994739" y="1910909"/>
            <a:ext cx="2758963" cy="271934"/>
          </a:xfrm>
          <a:prstGeom prst="rect">
            <a:avLst/>
          </a:prstGeom>
          <a:solidFill>
            <a:srgbClr val="7030A0">
              <a:alpha val="30000"/>
            </a:srgbClr>
          </a:solidFill>
        </p:spPr>
        <p:txBody>
          <a:bodyPr wrap="square" rtlCol="0" anchor="ctr">
            <a:spAutoFit/>
          </a:bodyPr>
          <a:lstStyle/>
          <a:p>
            <a:pPr defTabSz="3657454" fontAlgn="auto" latinLnBrk="1">
              <a:spcBef>
                <a:spcPts val="0"/>
              </a:spcBef>
              <a:spcAft>
                <a:spcPts val="0"/>
              </a:spcAft>
            </a:pPr>
            <a:r>
              <a:rPr lang="en-US" altLang="ko-KR" sz="1167" dirty="0">
                <a:solidFill>
                  <a:prstClr val="black"/>
                </a:solidFill>
                <a:ea typeface="맑은 고딕" panose="020B0503020000020004" pitchFamily="50" charset="-127"/>
                <a:cs typeface="Arial" panose="020B0604020202020204" pitchFamily="34" charset="0"/>
              </a:rPr>
              <a:t>Cancer-region drawn by pathologists</a:t>
            </a:r>
            <a:endParaRPr lang="ko-KR" altLang="en-US" sz="1167" dirty="0">
              <a:solidFill>
                <a:prstClr val="black"/>
              </a:solidFill>
              <a:ea typeface="맑은 고딕" panose="020B0503020000020004" pitchFamily="50" charset="-127"/>
              <a:cs typeface="Arial" panose="020B0604020202020204" pitchFamily="34" charset="0"/>
            </a:endParaRPr>
          </a:p>
        </p:txBody>
      </p:sp>
      <p:sp>
        <p:nvSpPr>
          <p:cNvPr id="245" name="TextBox 244"/>
          <p:cNvSpPr txBox="1"/>
          <p:nvPr/>
        </p:nvSpPr>
        <p:spPr>
          <a:xfrm>
            <a:off x="997620" y="3675122"/>
            <a:ext cx="3361128" cy="451534"/>
          </a:xfrm>
          <a:prstGeom prst="rect">
            <a:avLst/>
          </a:prstGeom>
          <a:solidFill>
            <a:srgbClr val="C00000">
              <a:alpha val="30000"/>
            </a:srgbClr>
          </a:solidFill>
        </p:spPr>
        <p:txBody>
          <a:bodyPr wrap="square" rtlCol="0" anchor="ctr">
            <a:spAutoFit/>
          </a:bodyPr>
          <a:lstStyle/>
          <a:p>
            <a:pPr defTabSz="3657454" fontAlgn="auto" latinLnBrk="1">
              <a:spcBef>
                <a:spcPts val="0"/>
              </a:spcBef>
              <a:spcAft>
                <a:spcPts val="0"/>
              </a:spcAft>
            </a:pPr>
            <a:r>
              <a:rPr lang="en-US" altLang="ko-KR" sz="1167" dirty="0">
                <a:solidFill>
                  <a:prstClr val="black"/>
                </a:solidFill>
                <a:ea typeface="맑은 고딕" panose="020B0503020000020004" pitchFamily="50" charset="-127"/>
                <a:cs typeface="Arial" panose="020B0604020202020204" pitchFamily="34" charset="0"/>
              </a:rPr>
              <a:t>Cancer-region drawn by the deep learning model</a:t>
            </a:r>
            <a:endParaRPr lang="ko-KR" altLang="en-US" sz="1167" dirty="0">
              <a:solidFill>
                <a:prstClr val="black"/>
              </a:solidFill>
              <a:ea typeface="맑은 고딕" panose="020B0503020000020004" pitchFamily="50" charset="-127"/>
              <a:cs typeface="Arial" panose="020B0604020202020204" pitchFamily="34" charset="0"/>
            </a:endParaRPr>
          </a:p>
        </p:txBody>
      </p:sp>
      <p:sp>
        <p:nvSpPr>
          <p:cNvPr id="236" name="오른쪽 화살표 235"/>
          <p:cNvSpPr/>
          <p:nvPr/>
        </p:nvSpPr>
        <p:spPr>
          <a:xfrm rot="5400000">
            <a:off x="4351794" y="3387610"/>
            <a:ext cx="392558" cy="43181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57454" fontAlgn="auto" latinLnBrk="1">
              <a:spcBef>
                <a:spcPts val="0"/>
              </a:spcBef>
              <a:spcAft>
                <a:spcPts val="0"/>
              </a:spcAft>
            </a:pPr>
            <a:endParaRPr lang="ko-KR" altLang="en-US" sz="1167">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247" name="TextBox 246">
            <a:extLst>
              <a:ext uri="{FF2B5EF4-FFF2-40B4-BE49-F238E27FC236}">
                <a16:creationId xmlns:a16="http://schemas.microsoft.com/office/drawing/2014/main" id="{23C87D8B-D218-45B7-9D21-ECE66F321188}"/>
              </a:ext>
            </a:extLst>
          </p:cNvPr>
          <p:cNvSpPr txBox="1"/>
          <p:nvPr/>
        </p:nvSpPr>
        <p:spPr>
          <a:xfrm>
            <a:off x="1253553" y="56087"/>
            <a:ext cx="7627800"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Image-CDM</a:t>
            </a:r>
            <a:endParaRPr lang="ko-KR" altLang="en-US" sz="3600" b="1" dirty="0">
              <a:solidFill>
                <a:srgbClr val="1B3E56"/>
              </a:solidFill>
              <a:cs typeface="Times New Roman" panose="02020603050405020304" pitchFamily="18" charset="0"/>
            </a:endParaRPr>
          </a:p>
        </p:txBody>
      </p:sp>
      <p:sp>
        <p:nvSpPr>
          <p:cNvPr id="248" name="직사각형 247"/>
          <p:cNvSpPr/>
          <p:nvPr/>
        </p:nvSpPr>
        <p:spPr>
          <a:xfrm>
            <a:off x="5269791" y="709223"/>
            <a:ext cx="3611562" cy="584584"/>
          </a:xfrm>
          <a:prstGeom prst="rect">
            <a:avLst/>
          </a:prstGeom>
        </p:spPr>
        <p:txBody>
          <a:bodyPr wrap="square" anchor="ctr">
            <a:spAutoFit/>
          </a:bodyPr>
          <a:lstStyle/>
          <a:p>
            <a:pPr>
              <a:lnSpc>
                <a:spcPct val="80000"/>
              </a:lnSpc>
            </a:pPr>
            <a:r>
              <a:rPr lang="en-US" altLang="ko-KR" sz="1333" dirty="0">
                <a:solidFill>
                  <a:schemeClr val="tx1">
                    <a:lumMod val="65000"/>
                    <a:lumOff val="35000"/>
                  </a:schemeClr>
                </a:solidFill>
                <a:cs typeface="Times New Roman" panose="02020603050405020304" pitchFamily="18" charset="0"/>
              </a:rPr>
              <a:t>for Seamless Interoperation </a:t>
            </a:r>
          </a:p>
          <a:p>
            <a:pPr>
              <a:lnSpc>
                <a:spcPct val="80000"/>
              </a:lnSpc>
            </a:pPr>
            <a:r>
              <a:rPr lang="en-US" altLang="ko-KR" sz="1333" dirty="0">
                <a:solidFill>
                  <a:schemeClr val="tx1">
                    <a:lumMod val="65000"/>
                    <a:lumOff val="35000"/>
                  </a:schemeClr>
                </a:solidFill>
                <a:cs typeface="Times New Roman" panose="02020603050405020304" pitchFamily="18" charset="0"/>
              </a:rPr>
              <a:t>of Pathology &amp; Radiology Images and Clinical Data</a:t>
            </a:r>
            <a:endParaRPr lang="ko-KR" altLang="en-US" sz="1333" dirty="0">
              <a:solidFill>
                <a:schemeClr val="tx1">
                  <a:lumMod val="65000"/>
                  <a:lumOff val="35000"/>
                </a:schemeClr>
              </a:solidFill>
              <a:cs typeface="Times New Roman" panose="02020603050405020304" pitchFamily="18" charset="0"/>
            </a:endParaRPr>
          </a:p>
        </p:txBody>
      </p:sp>
      <p:sp>
        <p:nvSpPr>
          <p:cNvPr id="249" name="TextBox 248">
            <a:extLst>
              <a:ext uri="{FF2B5EF4-FFF2-40B4-BE49-F238E27FC236}">
                <a16:creationId xmlns:a16="http://schemas.microsoft.com/office/drawing/2014/main" id="{23C87D8B-D218-45B7-9D21-ECE66F321188}"/>
              </a:ext>
            </a:extLst>
          </p:cNvPr>
          <p:cNvSpPr txBox="1"/>
          <p:nvPr/>
        </p:nvSpPr>
        <p:spPr>
          <a:xfrm>
            <a:off x="888332" y="690948"/>
            <a:ext cx="6107842" cy="1276183"/>
          </a:xfrm>
          <a:prstGeom prst="rect">
            <a:avLst/>
          </a:prstGeom>
          <a:noFill/>
        </p:spPr>
        <p:txBody>
          <a:bodyPr wrap="square" rtlCol="0">
            <a:spAutoFit/>
          </a:bodyPr>
          <a:lstStyle/>
          <a:p>
            <a:pPr>
              <a:lnSpc>
                <a:spcPct val="150000"/>
              </a:lnSpc>
            </a:pPr>
            <a:r>
              <a:rPr lang="en-US" altLang="ko-KR" sz="2000" b="1" dirty="0">
                <a:solidFill>
                  <a:srgbClr val="1B3E56"/>
                </a:solidFill>
                <a:cs typeface="Times New Roman" panose="02020603050405020304" pitchFamily="18" charset="0"/>
              </a:rPr>
              <a:t>Clinical Decision Support System</a:t>
            </a:r>
            <a:endParaRPr lang="en-US" altLang="ko-KR" sz="1667" b="1" dirty="0">
              <a:solidFill>
                <a:srgbClr val="1B3E56"/>
              </a:solidFill>
              <a:cs typeface="Times New Roman" panose="02020603050405020304" pitchFamily="18" charset="0"/>
            </a:endParaRPr>
          </a:p>
          <a:p>
            <a:pPr>
              <a:lnSpc>
                <a:spcPct val="150000"/>
              </a:lnSpc>
            </a:pPr>
            <a:r>
              <a:rPr lang="en-US" altLang="ko-KR" sz="1667" b="1" dirty="0">
                <a:solidFill>
                  <a:srgbClr val="1B3E56"/>
                </a:solidFill>
                <a:cs typeface="Times New Roman" panose="02020603050405020304" pitchFamily="18" charset="0"/>
              </a:rPr>
              <a:t>      1) Cancer-region Classification    </a:t>
            </a:r>
            <a:r>
              <a:rPr lang="en-US" altLang="ko-KR" sz="1667" b="1" dirty="0">
                <a:solidFill>
                  <a:schemeClr val="bg1">
                    <a:lumMod val="85000"/>
                  </a:schemeClr>
                </a:solidFill>
                <a:cs typeface="Times New Roman" panose="02020603050405020304" pitchFamily="18" charset="0"/>
              </a:rPr>
              <a:t>2) Gene-mutation Prediction</a:t>
            </a:r>
            <a:endParaRPr lang="ko-KR" altLang="en-US" sz="1667" b="1" dirty="0">
              <a:solidFill>
                <a:schemeClr val="bg1">
                  <a:lumMod val="85000"/>
                </a:schemeClr>
              </a:solidFill>
              <a:cs typeface="Times New Roman" panose="02020603050405020304" pitchFamily="18" charset="0"/>
            </a:endParaRPr>
          </a:p>
        </p:txBody>
      </p:sp>
      <p:sp>
        <p:nvSpPr>
          <p:cNvPr id="250" name="직사각형 249"/>
          <p:cNvSpPr/>
          <p:nvPr/>
        </p:nvSpPr>
        <p:spPr>
          <a:xfrm>
            <a:off x="849313" y="1779055"/>
            <a:ext cx="7445375" cy="384069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Tree>
    <p:extLst>
      <p:ext uri="{BB962C8B-B14F-4D97-AF65-F5344CB8AC3E}">
        <p14:creationId xmlns:p14="http://schemas.microsoft.com/office/powerpoint/2010/main" val="22158829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C87D8B-D218-45B7-9D21-ECE66F321188}"/>
              </a:ext>
            </a:extLst>
          </p:cNvPr>
          <p:cNvSpPr txBox="1"/>
          <p:nvPr/>
        </p:nvSpPr>
        <p:spPr>
          <a:xfrm>
            <a:off x="888332" y="809041"/>
            <a:ext cx="6107842" cy="496996"/>
          </a:xfrm>
          <a:prstGeom prst="rect">
            <a:avLst/>
          </a:prstGeom>
          <a:noFill/>
        </p:spPr>
        <p:txBody>
          <a:bodyPr wrap="square" rtlCol="0">
            <a:spAutoFit/>
          </a:bodyPr>
          <a:lstStyle/>
          <a:p>
            <a:pPr>
              <a:lnSpc>
                <a:spcPct val="150000"/>
              </a:lnSpc>
            </a:pPr>
            <a:r>
              <a:rPr lang="en-US" altLang="ko-KR" sz="2000" b="1" dirty="0">
                <a:solidFill>
                  <a:srgbClr val="1B3E56"/>
                </a:solidFill>
                <a:cs typeface="Times New Roman" panose="02020603050405020304" pitchFamily="18" charset="0"/>
              </a:rPr>
              <a:t>Clinical </a:t>
            </a:r>
            <a:r>
              <a:rPr lang="en-US" altLang="ko-KR" sz="2000" b="1" dirty="0" err="1">
                <a:solidFill>
                  <a:srgbClr val="1B3E56"/>
                </a:solidFill>
                <a:cs typeface="Times New Roman" panose="02020603050405020304" pitchFamily="18" charset="0"/>
              </a:rPr>
              <a:t>DecisionSupport</a:t>
            </a:r>
            <a:r>
              <a:rPr lang="en-US" altLang="ko-KR" sz="2000" b="1" dirty="0">
                <a:solidFill>
                  <a:srgbClr val="1B3E56"/>
                </a:solidFill>
                <a:cs typeface="Times New Roman" panose="02020603050405020304" pitchFamily="18" charset="0"/>
              </a:rPr>
              <a:t> System </a:t>
            </a:r>
            <a:r>
              <a:rPr lang="en-US" altLang="ko-KR" sz="2000" b="1" dirty="0">
                <a:solidFill>
                  <a:srgbClr val="C00000"/>
                </a:solidFill>
                <a:cs typeface="Times New Roman" panose="02020603050405020304" pitchFamily="18" charset="0"/>
              </a:rPr>
              <a:t>Generalization</a:t>
            </a:r>
            <a:endParaRPr lang="en-US" altLang="ko-KR" sz="1667" b="1" dirty="0">
              <a:solidFill>
                <a:srgbClr val="C00000"/>
              </a:solidFill>
              <a:cs typeface="Times New Roman" panose="02020603050405020304" pitchFamily="18" charset="0"/>
            </a:endParaRPr>
          </a:p>
        </p:txBody>
      </p:sp>
      <p:sp>
        <p:nvSpPr>
          <p:cNvPr id="3" name="TextBox 2">
            <a:extLst>
              <a:ext uri="{FF2B5EF4-FFF2-40B4-BE49-F238E27FC236}">
                <a16:creationId xmlns:a16="http://schemas.microsoft.com/office/drawing/2014/main" id="{23C87D8B-D218-45B7-9D21-ECE66F321188}"/>
              </a:ext>
            </a:extLst>
          </p:cNvPr>
          <p:cNvSpPr txBox="1"/>
          <p:nvPr/>
        </p:nvSpPr>
        <p:spPr>
          <a:xfrm>
            <a:off x="1264596" y="56087"/>
            <a:ext cx="7714033"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Image-CDM + Cycle GAN</a:t>
            </a:r>
            <a:endParaRPr lang="ko-KR" altLang="en-US" sz="3600" b="1" dirty="0">
              <a:solidFill>
                <a:srgbClr val="1B3E56"/>
              </a:solidFill>
              <a:cs typeface="Times New Roman" panose="02020603050405020304" pitchFamily="18" charset="0"/>
            </a:endParaRPr>
          </a:p>
        </p:txBody>
      </p:sp>
      <p:grpSp>
        <p:nvGrpSpPr>
          <p:cNvPr id="4" name="그룹 3">
            <a:extLst>
              <a:ext uri="{FF2B5EF4-FFF2-40B4-BE49-F238E27FC236}">
                <a16:creationId xmlns:a16="http://schemas.microsoft.com/office/drawing/2014/main" id="{4FB858E5-6A5C-4E98-B893-42BB462BC673}"/>
              </a:ext>
            </a:extLst>
          </p:cNvPr>
          <p:cNvGrpSpPr/>
          <p:nvPr/>
        </p:nvGrpSpPr>
        <p:grpSpPr>
          <a:xfrm>
            <a:off x="901819" y="1899660"/>
            <a:ext cx="4024980" cy="3659188"/>
            <a:chOff x="1511235" y="4276906"/>
            <a:chExt cx="26369041" cy="24350861"/>
          </a:xfrm>
        </p:grpSpPr>
        <p:sp>
          <p:nvSpPr>
            <p:cNvPr id="5" name="TextBox 4">
              <a:extLst>
                <a:ext uri="{FF2B5EF4-FFF2-40B4-BE49-F238E27FC236}">
                  <a16:creationId xmlns:a16="http://schemas.microsoft.com/office/drawing/2014/main" id="{1AA1E991-B923-4AC9-A955-375715D782CF}"/>
                </a:ext>
              </a:extLst>
            </p:cNvPr>
            <p:cNvSpPr txBox="1"/>
            <p:nvPr/>
          </p:nvSpPr>
          <p:spPr>
            <a:xfrm>
              <a:off x="10663513" y="4276906"/>
              <a:ext cx="8608516" cy="1638531"/>
            </a:xfrm>
            <a:prstGeom prst="rect">
              <a:avLst/>
            </a:prstGeom>
            <a:noFill/>
          </p:spPr>
          <p:txBody>
            <a:bodyPr wrap="square" rtlCol="0">
              <a:spAutoFit/>
            </a:bodyPr>
            <a:lstStyle/>
            <a:p>
              <a:r>
                <a:rPr lang="en-US" altLang="ko-KR" sz="1000" dirty="0">
                  <a:latin typeface="Times New Roman" panose="02020603050405020304" pitchFamily="18" charset="0"/>
                  <a:cs typeface="Times New Roman" panose="02020603050405020304" pitchFamily="18" charset="0"/>
                </a:rPr>
                <a:t>b) Hospital B (before)</a:t>
              </a:r>
              <a:endParaRPr lang="ko-KR" altLang="en-US" sz="1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6FD5CE3-4099-453E-A904-AE76F41CDC8E}"/>
                </a:ext>
              </a:extLst>
            </p:cNvPr>
            <p:cNvSpPr txBox="1"/>
            <p:nvPr/>
          </p:nvSpPr>
          <p:spPr>
            <a:xfrm>
              <a:off x="19265006" y="4276906"/>
              <a:ext cx="8388037" cy="1638531"/>
            </a:xfrm>
            <a:prstGeom prst="rect">
              <a:avLst/>
            </a:prstGeom>
            <a:noFill/>
          </p:spPr>
          <p:txBody>
            <a:bodyPr wrap="square" rtlCol="0">
              <a:spAutoFit/>
            </a:bodyPr>
            <a:lstStyle/>
            <a:p>
              <a:r>
                <a:rPr lang="en-US" altLang="ko-KR" sz="1000" dirty="0">
                  <a:latin typeface="Times New Roman" panose="02020603050405020304" pitchFamily="18" charset="0"/>
                  <a:cs typeface="Times New Roman" panose="02020603050405020304" pitchFamily="18" charset="0"/>
                </a:rPr>
                <a:t>c) Hospital B (after)</a:t>
              </a:r>
              <a:endParaRPr lang="ko-KR" altLang="en-US" sz="1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46B56E5-36FD-4926-A732-92CDD229316D}"/>
                </a:ext>
              </a:extLst>
            </p:cNvPr>
            <p:cNvSpPr txBox="1"/>
            <p:nvPr/>
          </p:nvSpPr>
          <p:spPr>
            <a:xfrm>
              <a:off x="1511235" y="20149664"/>
              <a:ext cx="1913439" cy="1638531"/>
            </a:xfrm>
            <a:prstGeom prst="rect">
              <a:avLst/>
            </a:prstGeom>
            <a:noFill/>
          </p:spPr>
          <p:txBody>
            <a:bodyPr wrap="none" rtlCol="0">
              <a:spAutoFit/>
            </a:bodyPr>
            <a:lstStyle/>
            <a:p>
              <a:r>
                <a:rPr lang="en-US" altLang="ko-KR" sz="1000" dirty="0">
                  <a:latin typeface="Times New Roman" panose="02020603050405020304" pitchFamily="18" charset="0"/>
                  <a:cs typeface="Times New Roman" panose="02020603050405020304" pitchFamily="18" charset="0"/>
                </a:rPr>
                <a:t>d)</a:t>
              </a:r>
              <a:endParaRPr lang="ko-KR" altLang="en-US" sz="1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69196E5-A010-4183-93E7-E7B19DFAFA01}"/>
                </a:ext>
              </a:extLst>
            </p:cNvPr>
            <p:cNvSpPr txBox="1"/>
            <p:nvPr/>
          </p:nvSpPr>
          <p:spPr>
            <a:xfrm>
              <a:off x="1739831" y="4276906"/>
              <a:ext cx="8923682" cy="1638531"/>
            </a:xfrm>
            <a:prstGeom prst="rect">
              <a:avLst/>
            </a:prstGeom>
            <a:noFill/>
          </p:spPr>
          <p:txBody>
            <a:bodyPr wrap="square" rtlCol="0">
              <a:spAutoFit/>
            </a:bodyPr>
            <a:lstStyle/>
            <a:p>
              <a:r>
                <a:rPr lang="en-US" altLang="ko-KR" sz="1000" dirty="0">
                  <a:latin typeface="Times New Roman" panose="02020603050405020304" pitchFamily="18" charset="0"/>
                  <a:cs typeface="Times New Roman" panose="02020603050405020304" pitchFamily="18" charset="0"/>
                </a:rPr>
                <a:t>a) Hospital A</a:t>
              </a:r>
              <a:endParaRPr lang="ko-KR" altLang="en-US" sz="1000" dirty="0">
                <a:latin typeface="Times New Roman" panose="02020603050405020304" pitchFamily="18" charset="0"/>
                <a:cs typeface="Times New Roman" panose="02020603050405020304" pitchFamily="18" charset="0"/>
              </a:endParaRPr>
            </a:p>
          </p:txBody>
        </p:sp>
        <p:grpSp>
          <p:nvGrpSpPr>
            <p:cNvPr id="9" name="그룹 8">
              <a:extLst>
                <a:ext uri="{FF2B5EF4-FFF2-40B4-BE49-F238E27FC236}">
                  <a16:creationId xmlns:a16="http://schemas.microsoft.com/office/drawing/2014/main" id="{EB04949E-C45F-4916-9FF0-A7AEE7EBEF2F}"/>
                </a:ext>
              </a:extLst>
            </p:cNvPr>
            <p:cNvGrpSpPr/>
            <p:nvPr/>
          </p:nvGrpSpPr>
          <p:grpSpPr>
            <a:xfrm>
              <a:off x="2333927" y="5647918"/>
              <a:ext cx="25546349" cy="14081090"/>
              <a:chOff x="648313" y="508996"/>
              <a:chExt cx="6577461" cy="3625482"/>
            </a:xfrm>
          </p:grpSpPr>
          <p:pic>
            <p:nvPicPr>
              <p:cNvPr id="11" name="그림 10" descr="사진, 앉아있는, 놓은, 하얀색이(가) 표시된 사진&#10;&#10;자동 생성된 설명">
                <a:extLst>
                  <a:ext uri="{FF2B5EF4-FFF2-40B4-BE49-F238E27FC236}">
                    <a16:creationId xmlns:a16="http://schemas.microsoft.com/office/drawing/2014/main" id="{D40040E4-5568-4A1E-AECD-E924F78E4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648313" y="2339845"/>
                <a:ext cx="871582" cy="871582"/>
              </a:xfrm>
              <a:prstGeom prst="rect">
                <a:avLst/>
              </a:prstGeom>
            </p:spPr>
          </p:pic>
          <p:pic>
            <p:nvPicPr>
              <p:cNvPr id="12" name="그림 11">
                <a:extLst>
                  <a:ext uri="{FF2B5EF4-FFF2-40B4-BE49-F238E27FC236}">
                    <a16:creationId xmlns:a16="http://schemas.microsoft.com/office/drawing/2014/main" id="{E7A8D1E0-9DF4-4DEC-BC1F-310055803981}"/>
                  </a:ext>
                </a:extLst>
              </p:cNvPr>
              <p:cNvPicPr preferRelativeResize="0">
                <a:picLocks/>
              </p:cNvPicPr>
              <p:nvPr/>
            </p:nvPicPr>
            <p:blipFill>
              <a:blip r:embed="rId3"/>
              <a:stretch>
                <a:fillRect/>
              </a:stretch>
            </p:blipFill>
            <p:spPr>
              <a:xfrm>
                <a:off x="1559643" y="2360261"/>
                <a:ext cx="1220214" cy="871582"/>
              </a:xfrm>
              <a:prstGeom prst="rect">
                <a:avLst/>
              </a:prstGeom>
            </p:spPr>
          </p:pic>
          <p:pic>
            <p:nvPicPr>
              <p:cNvPr id="13" name="그림 12">
                <a:extLst>
                  <a:ext uri="{FF2B5EF4-FFF2-40B4-BE49-F238E27FC236}">
                    <a16:creationId xmlns:a16="http://schemas.microsoft.com/office/drawing/2014/main" id="{6FE0EACA-8CA5-4C57-81A4-B2677B7246D5}"/>
                  </a:ext>
                </a:extLst>
              </p:cNvPr>
              <p:cNvPicPr preferRelativeResize="0">
                <a:picLocks/>
              </p:cNvPicPr>
              <p:nvPr/>
            </p:nvPicPr>
            <p:blipFill>
              <a:blip r:embed="rId4"/>
              <a:stretch>
                <a:fillRect/>
              </a:stretch>
            </p:blipFill>
            <p:spPr>
              <a:xfrm>
                <a:off x="1559643" y="3262896"/>
                <a:ext cx="1220214" cy="871582"/>
              </a:xfrm>
              <a:prstGeom prst="rect">
                <a:avLst/>
              </a:prstGeom>
            </p:spPr>
          </p:pic>
          <p:pic>
            <p:nvPicPr>
              <p:cNvPr id="14" name="그림 13" descr="사진, 기린, 벌집, 앉아있는이(가) 표시된 사진&#10;&#10;자동 생성된 설명">
                <a:extLst>
                  <a:ext uri="{FF2B5EF4-FFF2-40B4-BE49-F238E27FC236}">
                    <a16:creationId xmlns:a16="http://schemas.microsoft.com/office/drawing/2014/main" id="{28AEB075-8114-49E9-AD48-0DB618F045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flipV="1">
                <a:off x="648313" y="3255270"/>
                <a:ext cx="871582" cy="871582"/>
              </a:xfrm>
              <a:prstGeom prst="rect">
                <a:avLst/>
              </a:prstGeom>
            </p:spPr>
          </p:pic>
          <p:pic>
            <p:nvPicPr>
              <p:cNvPr id="15" name="그림 14" descr="산, 앉아있는, 대형, 서있는이(가) 표시된 사진&#10;&#10;자동 생성된 설명">
                <a:extLst>
                  <a:ext uri="{FF2B5EF4-FFF2-40B4-BE49-F238E27FC236}">
                    <a16:creationId xmlns:a16="http://schemas.microsoft.com/office/drawing/2014/main" id="{3FE415A5-E05B-4DF5-A16E-7D1104CEDE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48313" y="508996"/>
                <a:ext cx="871582" cy="871582"/>
              </a:xfrm>
              <a:prstGeom prst="rect">
                <a:avLst/>
              </a:prstGeom>
            </p:spPr>
          </p:pic>
          <p:pic>
            <p:nvPicPr>
              <p:cNvPr id="16" name="그림 15">
                <a:extLst>
                  <a:ext uri="{FF2B5EF4-FFF2-40B4-BE49-F238E27FC236}">
                    <a16:creationId xmlns:a16="http://schemas.microsoft.com/office/drawing/2014/main" id="{90F21397-0710-41EC-B475-BCC50411AA9D}"/>
                  </a:ext>
                </a:extLst>
              </p:cNvPr>
              <p:cNvPicPr preferRelativeResize="0">
                <a:picLocks/>
              </p:cNvPicPr>
              <p:nvPr/>
            </p:nvPicPr>
            <p:blipFill>
              <a:blip r:embed="rId7"/>
              <a:stretch>
                <a:fillRect/>
              </a:stretch>
            </p:blipFill>
            <p:spPr>
              <a:xfrm>
                <a:off x="1559643" y="532033"/>
                <a:ext cx="1220214" cy="871582"/>
              </a:xfrm>
              <a:prstGeom prst="rect">
                <a:avLst/>
              </a:prstGeom>
            </p:spPr>
          </p:pic>
          <p:pic>
            <p:nvPicPr>
              <p:cNvPr id="17" name="그림 16" descr="의류, 스카프, 숄, 피자이(가) 표시된 사진&#10;&#10;자동 생성된 설명">
                <a:extLst>
                  <a:ext uri="{FF2B5EF4-FFF2-40B4-BE49-F238E27FC236}">
                    <a16:creationId xmlns:a16="http://schemas.microsoft.com/office/drawing/2014/main" id="{407F9BDA-161F-4696-84D0-A9B6B2C076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48313" y="1424420"/>
                <a:ext cx="871582" cy="871582"/>
              </a:xfrm>
              <a:prstGeom prst="rect">
                <a:avLst/>
              </a:prstGeom>
            </p:spPr>
          </p:pic>
          <p:pic>
            <p:nvPicPr>
              <p:cNvPr id="18" name="그림 17">
                <a:extLst>
                  <a:ext uri="{FF2B5EF4-FFF2-40B4-BE49-F238E27FC236}">
                    <a16:creationId xmlns:a16="http://schemas.microsoft.com/office/drawing/2014/main" id="{50DD7F8D-6FA9-444B-B11C-6321087223CA}"/>
                  </a:ext>
                </a:extLst>
              </p:cNvPr>
              <p:cNvPicPr preferRelativeResize="0">
                <a:picLocks/>
              </p:cNvPicPr>
              <p:nvPr/>
            </p:nvPicPr>
            <p:blipFill>
              <a:blip r:embed="rId9"/>
              <a:stretch>
                <a:fillRect/>
              </a:stretch>
            </p:blipFill>
            <p:spPr>
              <a:xfrm>
                <a:off x="1559643" y="1394082"/>
                <a:ext cx="1220214" cy="871582"/>
              </a:xfrm>
              <a:prstGeom prst="rect">
                <a:avLst/>
              </a:prstGeom>
            </p:spPr>
          </p:pic>
          <p:pic>
            <p:nvPicPr>
              <p:cNvPr id="19" name="그림 18" descr="매, 대형, 닫기, 기린이(가) 표시된 사진&#10;&#10;자동 생성된 설명">
                <a:extLst>
                  <a:ext uri="{FF2B5EF4-FFF2-40B4-BE49-F238E27FC236}">
                    <a16:creationId xmlns:a16="http://schemas.microsoft.com/office/drawing/2014/main" id="{51F1A051-FB15-4203-B441-C869BE8F1E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76229" y="3255270"/>
                <a:ext cx="871582" cy="871582"/>
              </a:xfrm>
              <a:prstGeom prst="rect">
                <a:avLst/>
              </a:prstGeom>
            </p:spPr>
          </p:pic>
          <p:pic>
            <p:nvPicPr>
              <p:cNvPr id="20" name="그림 19">
                <a:extLst>
                  <a:ext uri="{FF2B5EF4-FFF2-40B4-BE49-F238E27FC236}">
                    <a16:creationId xmlns:a16="http://schemas.microsoft.com/office/drawing/2014/main" id="{45D5338E-D150-40D7-A2C7-BD8D14D716B5}"/>
                  </a:ext>
                </a:extLst>
              </p:cNvPr>
              <p:cNvPicPr preferRelativeResize="0">
                <a:picLocks/>
              </p:cNvPicPr>
              <p:nvPr/>
            </p:nvPicPr>
            <p:blipFill>
              <a:blip r:embed="rId11"/>
              <a:stretch>
                <a:fillRect/>
              </a:stretch>
            </p:blipFill>
            <p:spPr>
              <a:xfrm>
                <a:off x="3775514" y="3262896"/>
                <a:ext cx="1220214" cy="871582"/>
              </a:xfrm>
              <a:prstGeom prst="rect">
                <a:avLst/>
              </a:prstGeom>
            </p:spPr>
          </p:pic>
          <p:pic>
            <p:nvPicPr>
              <p:cNvPr id="21" name="그림 20">
                <a:extLst>
                  <a:ext uri="{FF2B5EF4-FFF2-40B4-BE49-F238E27FC236}">
                    <a16:creationId xmlns:a16="http://schemas.microsoft.com/office/drawing/2014/main" id="{4832606E-C3D9-4F6B-9A75-A10F38AF5C75}"/>
                  </a:ext>
                </a:extLst>
              </p:cNvPr>
              <p:cNvPicPr preferRelativeResize="0">
                <a:picLocks/>
              </p:cNvPicPr>
              <p:nvPr/>
            </p:nvPicPr>
            <p:blipFill>
              <a:blip r:embed="rId12"/>
              <a:stretch>
                <a:fillRect/>
              </a:stretch>
            </p:blipFill>
            <p:spPr>
              <a:xfrm>
                <a:off x="6005560" y="3262896"/>
                <a:ext cx="1220214" cy="871582"/>
              </a:xfrm>
              <a:prstGeom prst="rect">
                <a:avLst/>
              </a:prstGeom>
            </p:spPr>
          </p:pic>
          <p:pic>
            <p:nvPicPr>
              <p:cNvPr id="22" name="그림 21" descr="사진, 페퍼로니, 하얀색, 대형이(가) 표시된 사진&#10;&#10;자동 생성된 설명">
                <a:extLst>
                  <a:ext uri="{FF2B5EF4-FFF2-40B4-BE49-F238E27FC236}">
                    <a16:creationId xmlns:a16="http://schemas.microsoft.com/office/drawing/2014/main" id="{E7576088-CC6D-4519-99DD-C78E2AA248F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94952" y="3255270"/>
                <a:ext cx="871582" cy="871582"/>
              </a:xfrm>
              <a:prstGeom prst="rect">
                <a:avLst/>
              </a:prstGeom>
            </p:spPr>
          </p:pic>
          <p:pic>
            <p:nvPicPr>
              <p:cNvPr id="23" name="그림 22" descr="기린, 대형, 닫기, 남자이(가) 표시된 사진&#10;&#10;자동 생성된 설명">
                <a:extLst>
                  <a:ext uri="{FF2B5EF4-FFF2-40B4-BE49-F238E27FC236}">
                    <a16:creationId xmlns:a16="http://schemas.microsoft.com/office/drawing/2014/main" id="{E9DE02A3-166C-42A7-899A-A5C9F5A501A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76229" y="2339845"/>
                <a:ext cx="871582" cy="871582"/>
              </a:xfrm>
              <a:prstGeom prst="rect">
                <a:avLst/>
              </a:prstGeom>
            </p:spPr>
          </p:pic>
          <p:pic>
            <p:nvPicPr>
              <p:cNvPr id="24" name="그림 23">
                <a:extLst>
                  <a:ext uri="{FF2B5EF4-FFF2-40B4-BE49-F238E27FC236}">
                    <a16:creationId xmlns:a16="http://schemas.microsoft.com/office/drawing/2014/main" id="{68F981A8-E1CD-4131-92AD-835996CF93F3}"/>
                  </a:ext>
                </a:extLst>
              </p:cNvPr>
              <p:cNvPicPr preferRelativeResize="0">
                <a:picLocks/>
              </p:cNvPicPr>
              <p:nvPr/>
            </p:nvPicPr>
            <p:blipFill>
              <a:blip r:embed="rId15"/>
              <a:stretch>
                <a:fillRect/>
              </a:stretch>
            </p:blipFill>
            <p:spPr>
              <a:xfrm>
                <a:off x="3775514" y="2367757"/>
                <a:ext cx="1220214" cy="871582"/>
              </a:xfrm>
              <a:prstGeom prst="rect">
                <a:avLst/>
              </a:prstGeom>
            </p:spPr>
          </p:pic>
          <p:pic>
            <p:nvPicPr>
              <p:cNvPr id="25" name="그림 24">
                <a:extLst>
                  <a:ext uri="{FF2B5EF4-FFF2-40B4-BE49-F238E27FC236}">
                    <a16:creationId xmlns:a16="http://schemas.microsoft.com/office/drawing/2014/main" id="{80CD2D31-737B-4708-87F8-1D24396AB5B2}"/>
                  </a:ext>
                </a:extLst>
              </p:cNvPr>
              <p:cNvPicPr preferRelativeResize="0">
                <a:picLocks/>
              </p:cNvPicPr>
              <p:nvPr/>
            </p:nvPicPr>
            <p:blipFill>
              <a:blip r:embed="rId16"/>
              <a:stretch>
                <a:fillRect/>
              </a:stretch>
            </p:blipFill>
            <p:spPr>
              <a:xfrm>
                <a:off x="6005560" y="2359565"/>
                <a:ext cx="1220214" cy="871582"/>
              </a:xfrm>
              <a:prstGeom prst="rect">
                <a:avLst/>
              </a:prstGeom>
            </p:spPr>
          </p:pic>
          <p:pic>
            <p:nvPicPr>
              <p:cNvPr id="26" name="그림 25" descr="사진, 실내, 대형, 앉아있는이(가) 표시된 사진&#10;&#10;자동 생성된 설명">
                <a:extLst>
                  <a:ext uri="{FF2B5EF4-FFF2-40B4-BE49-F238E27FC236}">
                    <a16:creationId xmlns:a16="http://schemas.microsoft.com/office/drawing/2014/main" id="{864BADCC-2C60-44D8-9548-DC3FC51DDFE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94952" y="2339845"/>
                <a:ext cx="871582" cy="871582"/>
              </a:xfrm>
              <a:prstGeom prst="rect">
                <a:avLst/>
              </a:prstGeom>
            </p:spPr>
          </p:pic>
          <p:pic>
            <p:nvPicPr>
              <p:cNvPr id="27" name="그림 26" descr="대형, 서있는, 검은색, 음식이(가) 표시된 사진&#10;&#10;자동 생성된 설명">
                <a:extLst>
                  <a:ext uri="{FF2B5EF4-FFF2-40B4-BE49-F238E27FC236}">
                    <a16:creationId xmlns:a16="http://schemas.microsoft.com/office/drawing/2014/main" id="{D421A4C7-D774-439D-ABC1-874CEC5FDC0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76229" y="508996"/>
                <a:ext cx="871582" cy="871582"/>
              </a:xfrm>
              <a:prstGeom prst="rect">
                <a:avLst/>
              </a:prstGeom>
            </p:spPr>
          </p:pic>
          <p:pic>
            <p:nvPicPr>
              <p:cNvPr id="28" name="그림 27" descr="음식이(가) 표시된 사진&#10;&#10;자동 생성된 설명">
                <a:extLst>
                  <a:ext uri="{FF2B5EF4-FFF2-40B4-BE49-F238E27FC236}">
                    <a16:creationId xmlns:a16="http://schemas.microsoft.com/office/drawing/2014/main" id="{E7E0F582-3286-421F-8DB0-56842CB5CD8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94952" y="508996"/>
                <a:ext cx="871582" cy="871582"/>
              </a:xfrm>
              <a:prstGeom prst="rect">
                <a:avLst/>
              </a:prstGeom>
            </p:spPr>
          </p:pic>
          <p:pic>
            <p:nvPicPr>
              <p:cNvPr id="29" name="그림 28">
                <a:extLst>
                  <a:ext uri="{FF2B5EF4-FFF2-40B4-BE49-F238E27FC236}">
                    <a16:creationId xmlns:a16="http://schemas.microsoft.com/office/drawing/2014/main" id="{8BCDE5B5-1AA6-4EBA-8219-7A2B69E45126}"/>
                  </a:ext>
                </a:extLst>
              </p:cNvPr>
              <p:cNvPicPr preferRelativeResize="0">
                <a:picLocks/>
              </p:cNvPicPr>
              <p:nvPr/>
            </p:nvPicPr>
            <p:blipFill>
              <a:blip r:embed="rId20"/>
              <a:stretch>
                <a:fillRect/>
              </a:stretch>
            </p:blipFill>
            <p:spPr>
              <a:xfrm>
                <a:off x="3775514" y="532033"/>
                <a:ext cx="1220214" cy="871582"/>
              </a:xfrm>
              <a:prstGeom prst="rect">
                <a:avLst/>
              </a:prstGeom>
            </p:spPr>
          </p:pic>
          <p:pic>
            <p:nvPicPr>
              <p:cNvPr id="30" name="그림 29">
                <a:extLst>
                  <a:ext uri="{FF2B5EF4-FFF2-40B4-BE49-F238E27FC236}">
                    <a16:creationId xmlns:a16="http://schemas.microsoft.com/office/drawing/2014/main" id="{E042E3CA-0AEC-4772-AA8B-EA1A050A7894}"/>
                  </a:ext>
                </a:extLst>
              </p:cNvPr>
              <p:cNvPicPr preferRelativeResize="0">
                <a:picLocks/>
              </p:cNvPicPr>
              <p:nvPr/>
            </p:nvPicPr>
            <p:blipFill>
              <a:blip r:embed="rId21"/>
              <a:stretch>
                <a:fillRect/>
              </a:stretch>
            </p:blipFill>
            <p:spPr>
              <a:xfrm>
                <a:off x="6005560" y="532033"/>
                <a:ext cx="1220214" cy="871582"/>
              </a:xfrm>
              <a:prstGeom prst="rect">
                <a:avLst/>
              </a:prstGeom>
            </p:spPr>
          </p:pic>
          <p:pic>
            <p:nvPicPr>
              <p:cNvPr id="31" name="그림 30" descr="보는, 앉아있는, 대형, 검은색이(가) 표시된 사진&#10;&#10;자동 생성된 설명">
                <a:extLst>
                  <a:ext uri="{FF2B5EF4-FFF2-40B4-BE49-F238E27FC236}">
                    <a16:creationId xmlns:a16="http://schemas.microsoft.com/office/drawing/2014/main" id="{7C03F0CB-5126-49BD-86F6-9E186738B34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876229" y="1424420"/>
                <a:ext cx="871582" cy="871582"/>
              </a:xfrm>
              <a:prstGeom prst="rect">
                <a:avLst/>
              </a:prstGeom>
            </p:spPr>
          </p:pic>
          <p:pic>
            <p:nvPicPr>
              <p:cNvPr id="32" name="그림 31">
                <a:extLst>
                  <a:ext uri="{FF2B5EF4-FFF2-40B4-BE49-F238E27FC236}">
                    <a16:creationId xmlns:a16="http://schemas.microsoft.com/office/drawing/2014/main" id="{56A31377-84E4-49A2-B311-6F9C00E24AAF}"/>
                  </a:ext>
                </a:extLst>
              </p:cNvPr>
              <p:cNvPicPr preferRelativeResize="0">
                <a:picLocks/>
              </p:cNvPicPr>
              <p:nvPr/>
            </p:nvPicPr>
            <p:blipFill>
              <a:blip r:embed="rId23"/>
              <a:stretch>
                <a:fillRect/>
              </a:stretch>
            </p:blipFill>
            <p:spPr>
              <a:xfrm>
                <a:off x="3775514" y="1461833"/>
                <a:ext cx="1220214" cy="871582"/>
              </a:xfrm>
              <a:prstGeom prst="rect">
                <a:avLst/>
              </a:prstGeom>
            </p:spPr>
          </p:pic>
          <p:pic>
            <p:nvPicPr>
              <p:cNvPr id="33" name="그림 32">
                <a:extLst>
                  <a:ext uri="{FF2B5EF4-FFF2-40B4-BE49-F238E27FC236}">
                    <a16:creationId xmlns:a16="http://schemas.microsoft.com/office/drawing/2014/main" id="{7EB78B54-9C18-4D7F-A6BF-90BE5117B187}"/>
                  </a:ext>
                </a:extLst>
              </p:cNvPr>
              <p:cNvPicPr preferRelativeResize="0">
                <a:picLocks/>
              </p:cNvPicPr>
              <p:nvPr/>
            </p:nvPicPr>
            <p:blipFill>
              <a:blip r:embed="rId24"/>
              <a:stretch>
                <a:fillRect/>
              </a:stretch>
            </p:blipFill>
            <p:spPr>
              <a:xfrm>
                <a:off x="6005560" y="1477141"/>
                <a:ext cx="1220214" cy="871582"/>
              </a:xfrm>
              <a:prstGeom prst="rect">
                <a:avLst/>
              </a:prstGeom>
            </p:spPr>
          </p:pic>
          <p:pic>
            <p:nvPicPr>
              <p:cNvPr id="34" name="그림 33" descr="앉아있는, 보는, 사진, 대형이(가) 표시된 사진&#10;&#10;자동 생성된 설명">
                <a:extLst>
                  <a:ext uri="{FF2B5EF4-FFF2-40B4-BE49-F238E27FC236}">
                    <a16:creationId xmlns:a16="http://schemas.microsoft.com/office/drawing/2014/main" id="{56EA6ACB-61D8-472C-B8DF-4548B8A6F57A}"/>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094952" y="1424420"/>
                <a:ext cx="871582" cy="871582"/>
              </a:xfrm>
              <a:prstGeom prst="rect">
                <a:avLst/>
              </a:prstGeom>
            </p:spPr>
          </p:pic>
        </p:grpSp>
        <p:pic>
          <p:nvPicPr>
            <p:cNvPr id="10" name="그림 9">
              <a:extLst>
                <a:ext uri="{FF2B5EF4-FFF2-40B4-BE49-F238E27FC236}">
                  <a16:creationId xmlns:a16="http://schemas.microsoft.com/office/drawing/2014/main" id="{5FBA5E70-7A71-4AB8-83A5-574EA905BDA8}"/>
                </a:ext>
              </a:extLst>
            </p:cNvPr>
            <p:cNvPicPr>
              <a:picLocks noChangeAspect="1"/>
            </p:cNvPicPr>
            <p:nvPr/>
          </p:nvPicPr>
          <p:blipFill>
            <a:blip r:embed="rId26"/>
            <a:stretch>
              <a:fillRect/>
            </a:stretch>
          </p:blipFill>
          <p:spPr>
            <a:xfrm>
              <a:off x="2580995" y="20826319"/>
              <a:ext cx="25072049" cy="7801448"/>
            </a:xfrm>
            <a:prstGeom prst="rect">
              <a:avLst/>
            </a:prstGeom>
          </p:spPr>
        </p:pic>
      </p:grpSp>
      <p:grpSp>
        <p:nvGrpSpPr>
          <p:cNvPr id="37" name="그룹 36"/>
          <p:cNvGrpSpPr/>
          <p:nvPr/>
        </p:nvGrpSpPr>
        <p:grpSpPr>
          <a:xfrm>
            <a:off x="5213814" y="2627811"/>
            <a:ext cx="2944520" cy="2216504"/>
            <a:chOff x="5761092" y="2236045"/>
            <a:chExt cx="3268257" cy="2465629"/>
          </a:xfrm>
        </p:grpSpPr>
        <p:pic>
          <p:nvPicPr>
            <p:cNvPr id="35" name="그림 34">
              <a:extLst>
                <a:ext uri="{FF2B5EF4-FFF2-40B4-BE49-F238E27FC236}">
                  <a16:creationId xmlns:a16="http://schemas.microsoft.com/office/drawing/2014/main" id="{C398F031-485C-4484-AB71-00BCC8441A1C}"/>
                </a:ext>
              </a:extLst>
            </p:cNvPr>
            <p:cNvPicPr>
              <a:picLocks noChangeAspect="1"/>
            </p:cNvPicPr>
            <p:nvPr/>
          </p:nvPicPr>
          <p:blipFill>
            <a:blip r:embed="rId27"/>
            <a:stretch>
              <a:fillRect/>
            </a:stretch>
          </p:blipFill>
          <p:spPr>
            <a:xfrm>
              <a:off x="5761092" y="2236045"/>
              <a:ext cx="3268257" cy="2465629"/>
            </a:xfrm>
            <a:prstGeom prst="rect">
              <a:avLst/>
            </a:prstGeom>
          </p:spPr>
        </p:pic>
        <p:sp>
          <p:nvSpPr>
            <p:cNvPr id="36" name="아래쪽 화살표 35"/>
            <p:cNvSpPr/>
            <p:nvPr/>
          </p:nvSpPr>
          <p:spPr>
            <a:xfrm rot="8253234">
              <a:off x="6649819" y="2588677"/>
              <a:ext cx="384055" cy="333193"/>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a:p>
          </p:txBody>
        </p:sp>
      </p:grpSp>
      <p:sp>
        <p:nvSpPr>
          <p:cNvPr id="38" name="아래로 구부러진 화살표 37"/>
          <p:cNvSpPr/>
          <p:nvPr/>
        </p:nvSpPr>
        <p:spPr>
          <a:xfrm>
            <a:off x="3263851" y="1608362"/>
            <a:ext cx="1359736" cy="304413"/>
          </a:xfrm>
          <a:prstGeom prst="curvedDownArrow">
            <a:avLst>
              <a:gd name="adj1" fmla="val 25000"/>
              <a:gd name="adj2" fmla="val 68014"/>
              <a:gd name="adj3" fmla="val 37645"/>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2000">
              <a:solidFill>
                <a:schemeClr val="tx1"/>
              </a:solidFill>
            </a:endParaRPr>
          </a:p>
        </p:txBody>
      </p:sp>
      <p:sp>
        <p:nvSpPr>
          <p:cNvPr id="39" name="TextBox 38">
            <a:extLst>
              <a:ext uri="{FF2B5EF4-FFF2-40B4-BE49-F238E27FC236}">
                <a16:creationId xmlns:a16="http://schemas.microsoft.com/office/drawing/2014/main" id="{1AA1E991-B923-4AC9-A955-375715D782CF}"/>
              </a:ext>
            </a:extLst>
          </p:cNvPr>
          <p:cNvSpPr txBox="1"/>
          <p:nvPr/>
        </p:nvSpPr>
        <p:spPr>
          <a:xfrm>
            <a:off x="2019115" y="1261263"/>
            <a:ext cx="4465644" cy="369332"/>
          </a:xfrm>
          <a:prstGeom prst="rect">
            <a:avLst/>
          </a:prstGeom>
          <a:noFill/>
        </p:spPr>
        <p:txBody>
          <a:bodyPr wrap="square" rtlCol="0">
            <a:spAutoFit/>
          </a:bodyPr>
          <a:lstStyle/>
          <a:p>
            <a:pPr algn="ctr"/>
            <a:r>
              <a:rPr lang="en-US" altLang="ko-KR" sz="1800" dirty="0">
                <a:cs typeface="Arial" panose="020B0604020202020204" pitchFamily="34" charset="0"/>
              </a:rPr>
              <a:t>Image Style Translation (Cycle GAN)</a:t>
            </a:r>
            <a:endParaRPr lang="ko-KR" altLang="en-US" sz="1800" dirty="0">
              <a:cs typeface="Arial" panose="020B0604020202020204" pitchFamily="34" charset="0"/>
            </a:endParaRPr>
          </a:p>
        </p:txBody>
      </p:sp>
      <p:sp>
        <p:nvSpPr>
          <p:cNvPr id="40" name="TextBox 39">
            <a:extLst>
              <a:ext uri="{FF2B5EF4-FFF2-40B4-BE49-F238E27FC236}">
                <a16:creationId xmlns:a16="http://schemas.microsoft.com/office/drawing/2014/main" id="{1AA1E991-B923-4AC9-A955-375715D782CF}"/>
              </a:ext>
            </a:extLst>
          </p:cNvPr>
          <p:cNvSpPr txBox="1"/>
          <p:nvPr/>
        </p:nvSpPr>
        <p:spPr>
          <a:xfrm>
            <a:off x="5530869" y="2146723"/>
            <a:ext cx="2613978" cy="707886"/>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Performance Generalization</a:t>
            </a:r>
            <a:endParaRPr lang="ko-KR"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45552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C87D8B-D218-45B7-9D21-ECE66F321188}"/>
              </a:ext>
            </a:extLst>
          </p:cNvPr>
          <p:cNvSpPr txBox="1"/>
          <p:nvPr/>
        </p:nvSpPr>
        <p:spPr>
          <a:xfrm>
            <a:off x="1265450" y="95250"/>
            <a:ext cx="7445375"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Image-CDM</a:t>
            </a:r>
            <a:endParaRPr lang="ko-KR" altLang="en-US" sz="3600" b="1" dirty="0">
              <a:solidFill>
                <a:srgbClr val="1B3E56"/>
              </a:solidFill>
              <a:cs typeface="Times New Roman" panose="02020603050405020304" pitchFamily="18" charset="0"/>
            </a:endParaRPr>
          </a:p>
        </p:txBody>
      </p:sp>
      <p:sp>
        <p:nvSpPr>
          <p:cNvPr id="6" name="TextBox 5">
            <a:extLst>
              <a:ext uri="{FF2B5EF4-FFF2-40B4-BE49-F238E27FC236}">
                <a16:creationId xmlns:a16="http://schemas.microsoft.com/office/drawing/2014/main" id="{4967BD5A-8D0E-4481-BAE1-09154FF2CABF}"/>
              </a:ext>
            </a:extLst>
          </p:cNvPr>
          <p:cNvSpPr txBox="1"/>
          <p:nvPr/>
        </p:nvSpPr>
        <p:spPr>
          <a:xfrm>
            <a:off x="6119928" y="1884458"/>
            <a:ext cx="1503965" cy="297454"/>
          </a:xfrm>
          <a:prstGeom prst="rect">
            <a:avLst/>
          </a:prstGeom>
          <a:noFill/>
        </p:spPr>
        <p:txBody>
          <a:bodyPr wrap="square" rtlCol="0">
            <a:spAutoFit/>
          </a:bodyPr>
          <a:lstStyle/>
          <a:p>
            <a:pPr algn="ctr"/>
            <a:r>
              <a:rPr lang="en-US" altLang="ko-KR" sz="1333" b="1" dirty="0">
                <a:latin typeface="Times New Roman" panose="02020603050405020304" pitchFamily="18" charset="0"/>
                <a:cs typeface="Times New Roman" panose="02020603050405020304" pitchFamily="18" charset="0"/>
              </a:rPr>
              <a:t>Uterus Cancer</a:t>
            </a:r>
            <a:endParaRPr lang="ko-KR" altLang="en-US" sz="1333" b="1" dirty="0">
              <a:latin typeface="Times New Roman" panose="02020603050405020304" pitchFamily="18" charset="0"/>
              <a:cs typeface="Times New Roman" panose="02020603050405020304" pitchFamily="18" charset="0"/>
            </a:endParaRPr>
          </a:p>
        </p:txBody>
      </p:sp>
      <p:grpSp>
        <p:nvGrpSpPr>
          <p:cNvPr id="7" name="그룹 6">
            <a:extLst>
              <a:ext uri="{FF2B5EF4-FFF2-40B4-BE49-F238E27FC236}">
                <a16:creationId xmlns:a16="http://schemas.microsoft.com/office/drawing/2014/main" id="{6FECEB98-736E-45C3-BC50-A06B87ACAB28}"/>
              </a:ext>
            </a:extLst>
          </p:cNvPr>
          <p:cNvGrpSpPr>
            <a:grpSpLocks/>
          </p:cNvGrpSpPr>
          <p:nvPr/>
        </p:nvGrpSpPr>
        <p:grpSpPr>
          <a:xfrm>
            <a:off x="5701503" y="2219428"/>
            <a:ext cx="1206000" cy="1143000"/>
            <a:chOff x="6045050" y="470009"/>
            <a:chExt cx="1447200" cy="1371600"/>
          </a:xfrm>
        </p:grpSpPr>
        <p:pic>
          <p:nvPicPr>
            <p:cNvPr id="69" name="그림 68" descr="실내, 케이크, 초콜릿, 앉아있는이(가) 표시된 사진&#10;&#10;자동 생성된 설명">
              <a:extLst>
                <a:ext uri="{FF2B5EF4-FFF2-40B4-BE49-F238E27FC236}">
                  <a16:creationId xmlns:a16="http://schemas.microsoft.com/office/drawing/2014/main" id="{868138A7-AC38-444B-8327-75BE9A683AB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045050" y="470009"/>
              <a:ext cx="1447200" cy="1371600"/>
            </a:xfrm>
            <a:prstGeom prst="rect">
              <a:avLst/>
            </a:prstGeom>
          </p:spPr>
        </p:pic>
        <p:sp>
          <p:nvSpPr>
            <p:cNvPr id="70" name="직사각형 69">
              <a:extLst>
                <a:ext uri="{FF2B5EF4-FFF2-40B4-BE49-F238E27FC236}">
                  <a16:creationId xmlns:a16="http://schemas.microsoft.com/office/drawing/2014/main" id="{885BB9AF-1DD9-4566-A6A3-92DF6AD3040E}"/>
                </a:ext>
              </a:extLst>
            </p:cNvPr>
            <p:cNvSpPr>
              <a:spLocks/>
            </p:cNvSpPr>
            <p:nvPr/>
          </p:nvSpPr>
          <p:spPr>
            <a:xfrm>
              <a:off x="6045050" y="470009"/>
              <a:ext cx="1447200" cy="13716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67" b="1">
                <a:latin typeface="Times New Roman" panose="02020603050405020304" pitchFamily="18" charset="0"/>
                <a:cs typeface="Times New Roman" panose="02020603050405020304" pitchFamily="18" charset="0"/>
              </a:endParaRPr>
            </a:p>
          </p:txBody>
        </p:sp>
      </p:grpSp>
      <p:grpSp>
        <p:nvGrpSpPr>
          <p:cNvPr id="8" name="그룹 7">
            <a:extLst>
              <a:ext uri="{FF2B5EF4-FFF2-40B4-BE49-F238E27FC236}">
                <a16:creationId xmlns:a16="http://schemas.microsoft.com/office/drawing/2014/main" id="{34A022CC-BC88-4241-9284-66B31BCEE06E}"/>
              </a:ext>
            </a:extLst>
          </p:cNvPr>
          <p:cNvGrpSpPr>
            <a:grpSpLocks/>
          </p:cNvGrpSpPr>
          <p:nvPr/>
        </p:nvGrpSpPr>
        <p:grpSpPr>
          <a:xfrm>
            <a:off x="6951287" y="2219428"/>
            <a:ext cx="1206000" cy="1143000"/>
            <a:chOff x="7434617" y="469511"/>
            <a:chExt cx="1447200" cy="1371600"/>
          </a:xfrm>
        </p:grpSpPr>
        <p:pic>
          <p:nvPicPr>
            <p:cNvPr id="67" name="그림 66" descr="케이크, 앉아있는, 놓은, 빨간색이(가) 표시된 사진&#10;&#10;자동 생성된 설명">
              <a:extLst>
                <a:ext uri="{FF2B5EF4-FFF2-40B4-BE49-F238E27FC236}">
                  <a16:creationId xmlns:a16="http://schemas.microsoft.com/office/drawing/2014/main" id="{A7CE2FAE-DFF6-48D8-A55B-396DBFDAC59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434617" y="469511"/>
              <a:ext cx="1447200" cy="1371600"/>
            </a:xfrm>
            <a:prstGeom prst="rect">
              <a:avLst/>
            </a:prstGeom>
          </p:spPr>
        </p:pic>
        <p:sp>
          <p:nvSpPr>
            <p:cNvPr id="68" name="직사각형 67">
              <a:extLst>
                <a:ext uri="{FF2B5EF4-FFF2-40B4-BE49-F238E27FC236}">
                  <a16:creationId xmlns:a16="http://schemas.microsoft.com/office/drawing/2014/main" id="{3044DE70-699F-4CBA-B8D2-CE172054592A}"/>
                </a:ext>
              </a:extLst>
            </p:cNvPr>
            <p:cNvSpPr>
              <a:spLocks/>
            </p:cNvSpPr>
            <p:nvPr/>
          </p:nvSpPr>
          <p:spPr>
            <a:xfrm>
              <a:off x="7434617" y="469511"/>
              <a:ext cx="1447200" cy="13716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67" b="1">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5DE2F60D-C598-430E-9DC0-CCAD9FF8253F}"/>
              </a:ext>
            </a:extLst>
          </p:cNvPr>
          <p:cNvSpPr txBox="1"/>
          <p:nvPr/>
        </p:nvSpPr>
        <p:spPr>
          <a:xfrm>
            <a:off x="1265450" y="2149903"/>
            <a:ext cx="1362282" cy="707886"/>
          </a:xfrm>
          <a:prstGeom prst="rect">
            <a:avLst/>
          </a:prstGeom>
          <a:noFill/>
        </p:spPr>
        <p:txBody>
          <a:bodyPr wrap="square" rtlCol="0">
            <a:spAutoFit/>
          </a:bodyPr>
          <a:lstStyle/>
          <a:p>
            <a:pPr algn="r"/>
            <a:r>
              <a:rPr lang="en-US" altLang="ko-KR" sz="2000" b="1" dirty="0">
                <a:solidFill>
                  <a:schemeClr val="tx1">
                    <a:lumMod val="50000"/>
                    <a:lumOff val="50000"/>
                  </a:schemeClr>
                </a:solidFill>
                <a:latin typeface="Times New Roman" panose="02020603050405020304" pitchFamily="18" charset="0"/>
                <a:cs typeface="Times New Roman" panose="02020603050405020304" pitchFamily="18" charset="0"/>
              </a:rPr>
              <a:t>Original Images</a:t>
            </a:r>
            <a:endParaRPr lang="ko-KR" alt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10" name="그림 9">
            <a:extLst>
              <a:ext uri="{FF2B5EF4-FFF2-40B4-BE49-F238E27FC236}">
                <a16:creationId xmlns:a16="http://schemas.microsoft.com/office/drawing/2014/main" id="{EE88F0C4-5D60-4689-B9A7-551F45972104}"/>
              </a:ext>
            </a:extLst>
          </p:cNvPr>
          <p:cNvPicPr>
            <a:picLocks/>
          </p:cNvPicPr>
          <p:nvPr/>
        </p:nvPicPr>
        <p:blipFill>
          <a:blip r:embed="rId4"/>
          <a:stretch>
            <a:fillRect/>
          </a:stretch>
        </p:blipFill>
        <p:spPr>
          <a:xfrm>
            <a:off x="4143133" y="2219428"/>
            <a:ext cx="1206000" cy="1143000"/>
          </a:xfrm>
          <a:prstGeom prst="rect">
            <a:avLst/>
          </a:prstGeom>
        </p:spPr>
      </p:pic>
      <p:sp>
        <p:nvSpPr>
          <p:cNvPr id="11" name="직사각형 10">
            <a:extLst>
              <a:ext uri="{FF2B5EF4-FFF2-40B4-BE49-F238E27FC236}">
                <a16:creationId xmlns:a16="http://schemas.microsoft.com/office/drawing/2014/main" id="{21FAAA17-48E2-4AE4-9906-9C52ED5159BC}"/>
              </a:ext>
            </a:extLst>
          </p:cNvPr>
          <p:cNvSpPr>
            <a:spLocks/>
          </p:cNvSpPr>
          <p:nvPr/>
        </p:nvSpPr>
        <p:spPr>
          <a:xfrm>
            <a:off x="4143134" y="2219428"/>
            <a:ext cx="1206000" cy="11430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67" b="1">
              <a:latin typeface="Times New Roman" panose="02020603050405020304" pitchFamily="18" charset="0"/>
              <a:cs typeface="Times New Roman" panose="02020603050405020304" pitchFamily="18" charset="0"/>
            </a:endParaRPr>
          </a:p>
        </p:txBody>
      </p:sp>
      <p:grpSp>
        <p:nvGrpSpPr>
          <p:cNvPr id="12" name="그룹 11">
            <a:extLst>
              <a:ext uri="{FF2B5EF4-FFF2-40B4-BE49-F238E27FC236}">
                <a16:creationId xmlns:a16="http://schemas.microsoft.com/office/drawing/2014/main" id="{D33AA047-BC33-49ED-9880-66D4CB5E748E}"/>
              </a:ext>
            </a:extLst>
          </p:cNvPr>
          <p:cNvGrpSpPr>
            <a:grpSpLocks/>
          </p:cNvGrpSpPr>
          <p:nvPr/>
        </p:nvGrpSpPr>
        <p:grpSpPr>
          <a:xfrm>
            <a:off x="2896944" y="2219428"/>
            <a:ext cx="1206000" cy="1143000"/>
            <a:chOff x="4494122" y="732055"/>
            <a:chExt cx="1375344" cy="1305366"/>
          </a:xfrm>
        </p:grpSpPr>
        <p:pic>
          <p:nvPicPr>
            <p:cNvPr id="65" name="그림 64" descr="패브릭이(가) 표시된 사진&#10;&#10;자동 생성된 설명">
              <a:extLst>
                <a:ext uri="{FF2B5EF4-FFF2-40B4-BE49-F238E27FC236}">
                  <a16:creationId xmlns:a16="http://schemas.microsoft.com/office/drawing/2014/main" id="{855075C8-2C67-42CA-932F-BBCB8E050E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9374" y="732055"/>
              <a:ext cx="1370092" cy="1305366"/>
            </a:xfrm>
            <a:prstGeom prst="rect">
              <a:avLst/>
            </a:prstGeom>
          </p:spPr>
        </p:pic>
        <p:sp>
          <p:nvSpPr>
            <p:cNvPr id="66" name="직사각형 65">
              <a:extLst>
                <a:ext uri="{FF2B5EF4-FFF2-40B4-BE49-F238E27FC236}">
                  <a16:creationId xmlns:a16="http://schemas.microsoft.com/office/drawing/2014/main" id="{F22B5106-B357-41A8-868E-9A2ED91F2717}"/>
                </a:ext>
              </a:extLst>
            </p:cNvPr>
            <p:cNvSpPr/>
            <p:nvPr/>
          </p:nvSpPr>
          <p:spPr>
            <a:xfrm>
              <a:off x="4494122" y="732055"/>
              <a:ext cx="1375344" cy="130536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67" b="1">
                <a:latin typeface="Times New Roman" panose="02020603050405020304" pitchFamily="18" charset="0"/>
                <a:cs typeface="Times New Roman" panose="02020603050405020304" pitchFamily="18" charset="0"/>
              </a:endParaRPr>
            </a:p>
          </p:txBody>
        </p:sp>
      </p:grpSp>
      <p:sp>
        <p:nvSpPr>
          <p:cNvPr id="13" name="TextBox 12">
            <a:extLst>
              <a:ext uri="{FF2B5EF4-FFF2-40B4-BE49-F238E27FC236}">
                <a16:creationId xmlns:a16="http://schemas.microsoft.com/office/drawing/2014/main" id="{34CB7DFB-4544-41EF-99C9-6BF8BB3636CF}"/>
              </a:ext>
            </a:extLst>
          </p:cNvPr>
          <p:cNvSpPr txBox="1"/>
          <p:nvPr/>
        </p:nvSpPr>
        <p:spPr>
          <a:xfrm>
            <a:off x="936625" y="3715013"/>
            <a:ext cx="1755357" cy="1015663"/>
          </a:xfrm>
          <a:prstGeom prst="rect">
            <a:avLst/>
          </a:prstGeom>
          <a:noFill/>
        </p:spPr>
        <p:txBody>
          <a:bodyPr wrap="square" rtlCol="0">
            <a:spAutoFit/>
          </a:bodyPr>
          <a:lstStyle/>
          <a:p>
            <a:pPr algn="r"/>
            <a:r>
              <a:rPr lang="en-US" altLang="ko-KR" sz="2000" b="1" dirty="0">
                <a:solidFill>
                  <a:schemeClr val="tx1">
                    <a:lumMod val="50000"/>
                    <a:lumOff val="50000"/>
                  </a:schemeClr>
                </a:solidFill>
                <a:latin typeface="Times New Roman" panose="02020603050405020304" pitchFamily="18" charset="0"/>
                <a:ea typeface="나눔스퀘어 Bold" panose="020B0600000101010101" pitchFamily="50" charset="-127"/>
                <a:cs typeface="Times New Roman" panose="02020603050405020304" pitchFamily="18" charset="0"/>
              </a:rPr>
              <a:t>Cancer-region </a:t>
            </a:r>
          </a:p>
          <a:p>
            <a:pPr algn="r"/>
            <a:r>
              <a:rPr lang="en-US" altLang="ko-KR" sz="2000" b="1" dirty="0">
                <a:solidFill>
                  <a:schemeClr val="tx1">
                    <a:lumMod val="50000"/>
                    <a:lumOff val="50000"/>
                  </a:schemeClr>
                </a:solidFill>
                <a:latin typeface="Times New Roman" panose="02020603050405020304" pitchFamily="18" charset="0"/>
                <a:ea typeface="나눔스퀘어 Bold" panose="020B0600000101010101" pitchFamily="50" charset="-127"/>
                <a:cs typeface="Times New Roman" panose="02020603050405020304" pitchFamily="18" charset="0"/>
              </a:rPr>
              <a:t>Classification Result</a:t>
            </a:r>
            <a:endParaRPr lang="ko-KR" altLang="en-US" sz="2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nvGrpSpPr>
          <p:cNvPr id="14" name="그룹 13">
            <a:extLst>
              <a:ext uri="{FF2B5EF4-FFF2-40B4-BE49-F238E27FC236}">
                <a16:creationId xmlns:a16="http://schemas.microsoft.com/office/drawing/2014/main" id="{FADD4A2B-D9F9-450F-97FA-D73C5555B7F7}"/>
              </a:ext>
            </a:extLst>
          </p:cNvPr>
          <p:cNvGrpSpPr/>
          <p:nvPr/>
        </p:nvGrpSpPr>
        <p:grpSpPr>
          <a:xfrm>
            <a:off x="4143133" y="3783449"/>
            <a:ext cx="1206000" cy="1143000"/>
            <a:chOff x="4139770" y="3997613"/>
            <a:chExt cx="1447200" cy="1371600"/>
          </a:xfrm>
        </p:grpSpPr>
        <p:pic>
          <p:nvPicPr>
            <p:cNvPr id="63" name="그림 62">
              <a:extLst>
                <a:ext uri="{FF2B5EF4-FFF2-40B4-BE49-F238E27FC236}">
                  <a16:creationId xmlns:a16="http://schemas.microsoft.com/office/drawing/2014/main" id="{737F1FD6-438E-4182-BFAA-8BEC3DDB0F89}"/>
                </a:ext>
              </a:extLst>
            </p:cNvPr>
            <p:cNvPicPr>
              <a:picLocks/>
            </p:cNvPicPr>
            <p:nvPr/>
          </p:nvPicPr>
          <p:blipFill rotWithShape="1">
            <a:blip r:embed="rId6"/>
            <a:srcRect t="5816"/>
            <a:stretch/>
          </p:blipFill>
          <p:spPr>
            <a:xfrm>
              <a:off x="4139770" y="3997613"/>
              <a:ext cx="1447200" cy="1371600"/>
            </a:xfrm>
            <a:prstGeom prst="rect">
              <a:avLst/>
            </a:prstGeom>
          </p:spPr>
        </p:pic>
        <p:sp>
          <p:nvSpPr>
            <p:cNvPr id="64" name="직사각형 63">
              <a:extLst>
                <a:ext uri="{FF2B5EF4-FFF2-40B4-BE49-F238E27FC236}">
                  <a16:creationId xmlns:a16="http://schemas.microsoft.com/office/drawing/2014/main" id="{BB14D635-7D0A-4082-AF73-802DABB06D26}"/>
                </a:ext>
              </a:extLst>
            </p:cNvPr>
            <p:cNvSpPr>
              <a:spLocks/>
            </p:cNvSpPr>
            <p:nvPr/>
          </p:nvSpPr>
          <p:spPr>
            <a:xfrm>
              <a:off x="4139770" y="3997613"/>
              <a:ext cx="1447200" cy="13716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67" b="1">
                <a:latin typeface="Times New Roman" panose="02020603050405020304" pitchFamily="18" charset="0"/>
                <a:cs typeface="Times New Roman" panose="02020603050405020304" pitchFamily="18" charset="0"/>
              </a:endParaRPr>
            </a:p>
          </p:txBody>
        </p:sp>
      </p:grpSp>
      <p:grpSp>
        <p:nvGrpSpPr>
          <p:cNvPr id="15" name="그룹 14">
            <a:extLst>
              <a:ext uri="{FF2B5EF4-FFF2-40B4-BE49-F238E27FC236}">
                <a16:creationId xmlns:a16="http://schemas.microsoft.com/office/drawing/2014/main" id="{FF720C27-B652-4A90-8212-B4407DAA303B}"/>
              </a:ext>
            </a:extLst>
          </p:cNvPr>
          <p:cNvGrpSpPr>
            <a:grpSpLocks/>
          </p:cNvGrpSpPr>
          <p:nvPr/>
        </p:nvGrpSpPr>
        <p:grpSpPr>
          <a:xfrm>
            <a:off x="2896944" y="3783449"/>
            <a:ext cx="1206000" cy="1143000"/>
            <a:chOff x="4465241" y="4162510"/>
            <a:chExt cx="1375344" cy="1305367"/>
          </a:xfrm>
        </p:grpSpPr>
        <p:pic>
          <p:nvPicPr>
            <p:cNvPr id="61" name="그림 60">
              <a:extLst>
                <a:ext uri="{FF2B5EF4-FFF2-40B4-BE49-F238E27FC236}">
                  <a16:creationId xmlns:a16="http://schemas.microsoft.com/office/drawing/2014/main" id="{97F7680A-E22F-4612-8E5F-E6AC7429A908}"/>
                </a:ext>
              </a:extLst>
            </p:cNvPr>
            <p:cNvPicPr>
              <a:picLocks noChangeAspect="1"/>
            </p:cNvPicPr>
            <p:nvPr/>
          </p:nvPicPr>
          <p:blipFill rotWithShape="1">
            <a:blip r:embed="rId7"/>
            <a:srcRect t="1770"/>
            <a:stretch/>
          </p:blipFill>
          <p:spPr>
            <a:xfrm>
              <a:off x="4465241" y="4162511"/>
              <a:ext cx="1370075" cy="1305366"/>
            </a:xfrm>
            <a:prstGeom prst="rect">
              <a:avLst/>
            </a:prstGeom>
          </p:spPr>
        </p:pic>
        <p:sp>
          <p:nvSpPr>
            <p:cNvPr id="62" name="직사각형 61">
              <a:extLst>
                <a:ext uri="{FF2B5EF4-FFF2-40B4-BE49-F238E27FC236}">
                  <a16:creationId xmlns:a16="http://schemas.microsoft.com/office/drawing/2014/main" id="{6617F332-21F2-4B6E-875B-925F90125FAA}"/>
                </a:ext>
              </a:extLst>
            </p:cNvPr>
            <p:cNvSpPr/>
            <p:nvPr/>
          </p:nvSpPr>
          <p:spPr>
            <a:xfrm>
              <a:off x="4465241" y="4162510"/>
              <a:ext cx="1375344" cy="1305366"/>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67" b="1">
                <a:latin typeface="Times New Roman" panose="02020603050405020304" pitchFamily="18" charset="0"/>
                <a:cs typeface="Times New Roman" panose="02020603050405020304" pitchFamily="18" charset="0"/>
              </a:endParaRPr>
            </a:p>
          </p:txBody>
        </p:sp>
      </p:grpSp>
      <p:grpSp>
        <p:nvGrpSpPr>
          <p:cNvPr id="17" name="그룹 16">
            <a:extLst>
              <a:ext uri="{FF2B5EF4-FFF2-40B4-BE49-F238E27FC236}">
                <a16:creationId xmlns:a16="http://schemas.microsoft.com/office/drawing/2014/main" id="{03008EFE-37B2-4355-8F11-2B8A09874D5D}"/>
              </a:ext>
            </a:extLst>
          </p:cNvPr>
          <p:cNvGrpSpPr/>
          <p:nvPr/>
        </p:nvGrpSpPr>
        <p:grpSpPr>
          <a:xfrm>
            <a:off x="5701503" y="3783449"/>
            <a:ext cx="1206000" cy="1143000"/>
            <a:chOff x="6038389" y="4015529"/>
            <a:chExt cx="1447200" cy="1371600"/>
          </a:xfrm>
        </p:grpSpPr>
        <p:pic>
          <p:nvPicPr>
            <p:cNvPr id="59" name="그림 58">
              <a:extLst>
                <a:ext uri="{FF2B5EF4-FFF2-40B4-BE49-F238E27FC236}">
                  <a16:creationId xmlns:a16="http://schemas.microsoft.com/office/drawing/2014/main" id="{C963EE94-0C9D-469B-8D4B-6A5C4999F59B}"/>
                </a:ext>
              </a:extLst>
            </p:cNvPr>
            <p:cNvPicPr>
              <a:picLocks/>
            </p:cNvPicPr>
            <p:nvPr/>
          </p:nvPicPr>
          <p:blipFill rotWithShape="1">
            <a:blip r:embed="rId8"/>
            <a:srcRect l="758" t="11419"/>
            <a:stretch/>
          </p:blipFill>
          <p:spPr>
            <a:xfrm>
              <a:off x="6038389" y="4015529"/>
              <a:ext cx="1447200" cy="1371600"/>
            </a:xfrm>
            <a:prstGeom prst="rect">
              <a:avLst/>
            </a:prstGeom>
          </p:spPr>
        </p:pic>
        <p:sp>
          <p:nvSpPr>
            <p:cNvPr id="60" name="직사각형 59">
              <a:extLst>
                <a:ext uri="{FF2B5EF4-FFF2-40B4-BE49-F238E27FC236}">
                  <a16:creationId xmlns:a16="http://schemas.microsoft.com/office/drawing/2014/main" id="{BDF8F197-9D42-4931-928B-020A6C01616B}"/>
                </a:ext>
              </a:extLst>
            </p:cNvPr>
            <p:cNvSpPr>
              <a:spLocks/>
            </p:cNvSpPr>
            <p:nvPr/>
          </p:nvSpPr>
          <p:spPr>
            <a:xfrm>
              <a:off x="6038389" y="4015529"/>
              <a:ext cx="1447200" cy="13716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67" b="1">
                <a:latin typeface="Times New Roman" panose="02020603050405020304" pitchFamily="18" charset="0"/>
                <a:cs typeface="Times New Roman" panose="02020603050405020304" pitchFamily="18" charset="0"/>
              </a:endParaRPr>
            </a:p>
          </p:txBody>
        </p:sp>
      </p:grpSp>
      <p:grpSp>
        <p:nvGrpSpPr>
          <p:cNvPr id="18" name="그룹 17">
            <a:extLst>
              <a:ext uri="{FF2B5EF4-FFF2-40B4-BE49-F238E27FC236}">
                <a16:creationId xmlns:a16="http://schemas.microsoft.com/office/drawing/2014/main" id="{F16372E2-D72D-46CB-A1A7-3C01A42CF50F}"/>
              </a:ext>
            </a:extLst>
          </p:cNvPr>
          <p:cNvGrpSpPr/>
          <p:nvPr/>
        </p:nvGrpSpPr>
        <p:grpSpPr>
          <a:xfrm>
            <a:off x="6951287" y="3783449"/>
            <a:ext cx="1206000" cy="1143000"/>
            <a:chOff x="7435515" y="4015529"/>
            <a:chExt cx="1447200" cy="1371600"/>
          </a:xfrm>
        </p:grpSpPr>
        <p:pic>
          <p:nvPicPr>
            <p:cNvPr id="57" name="그림 56">
              <a:extLst>
                <a:ext uri="{FF2B5EF4-FFF2-40B4-BE49-F238E27FC236}">
                  <a16:creationId xmlns:a16="http://schemas.microsoft.com/office/drawing/2014/main" id="{9AA6F700-5931-425A-AF46-2F2169554745}"/>
                </a:ext>
              </a:extLst>
            </p:cNvPr>
            <p:cNvPicPr>
              <a:picLocks/>
            </p:cNvPicPr>
            <p:nvPr/>
          </p:nvPicPr>
          <p:blipFill rotWithShape="1">
            <a:blip r:embed="rId9"/>
            <a:srcRect l="485" t="11181" r="13613"/>
            <a:stretch/>
          </p:blipFill>
          <p:spPr>
            <a:xfrm>
              <a:off x="7435515" y="4015529"/>
              <a:ext cx="1447200" cy="1371600"/>
            </a:xfrm>
            <a:prstGeom prst="rect">
              <a:avLst/>
            </a:prstGeom>
          </p:spPr>
        </p:pic>
        <p:sp>
          <p:nvSpPr>
            <p:cNvPr id="58" name="직사각형 57">
              <a:extLst>
                <a:ext uri="{FF2B5EF4-FFF2-40B4-BE49-F238E27FC236}">
                  <a16:creationId xmlns:a16="http://schemas.microsoft.com/office/drawing/2014/main" id="{E85054CE-BBF2-4564-9542-461365B2D1C0}"/>
                </a:ext>
              </a:extLst>
            </p:cNvPr>
            <p:cNvSpPr>
              <a:spLocks/>
            </p:cNvSpPr>
            <p:nvPr/>
          </p:nvSpPr>
          <p:spPr>
            <a:xfrm>
              <a:off x="7435515" y="4015529"/>
              <a:ext cx="1447200" cy="137160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67" b="1">
                <a:latin typeface="Times New Roman" panose="02020603050405020304" pitchFamily="18" charset="0"/>
                <a:cs typeface="Times New Roman" panose="02020603050405020304" pitchFamily="18" charset="0"/>
              </a:endParaRPr>
            </a:p>
          </p:txBody>
        </p:sp>
      </p:grpSp>
      <p:grpSp>
        <p:nvGrpSpPr>
          <p:cNvPr id="25" name="그룹 24">
            <a:extLst>
              <a:ext uri="{FF2B5EF4-FFF2-40B4-BE49-F238E27FC236}">
                <a16:creationId xmlns:a16="http://schemas.microsoft.com/office/drawing/2014/main" id="{5C444022-9891-42FF-82F0-679074A97677}"/>
              </a:ext>
            </a:extLst>
          </p:cNvPr>
          <p:cNvGrpSpPr/>
          <p:nvPr/>
        </p:nvGrpSpPr>
        <p:grpSpPr>
          <a:xfrm>
            <a:off x="2862634" y="5038939"/>
            <a:ext cx="2545130" cy="419333"/>
            <a:chOff x="4142476" y="5579889"/>
            <a:chExt cx="2414225" cy="503199"/>
          </a:xfrm>
        </p:grpSpPr>
        <p:pic>
          <p:nvPicPr>
            <p:cNvPr id="38" name="그림 37">
              <a:extLst>
                <a:ext uri="{FF2B5EF4-FFF2-40B4-BE49-F238E27FC236}">
                  <a16:creationId xmlns:a16="http://schemas.microsoft.com/office/drawing/2014/main" id="{009EEAAD-A413-4688-94EA-F255D2E07C3A}"/>
                </a:ext>
              </a:extLst>
            </p:cNvPr>
            <p:cNvPicPr>
              <a:picLocks noChangeAspect="1"/>
            </p:cNvPicPr>
            <p:nvPr/>
          </p:nvPicPr>
          <p:blipFill rotWithShape="1">
            <a:blip r:embed="rId10"/>
            <a:srcRect l="89566" t="5029" r="4568" b="-1"/>
            <a:stretch/>
          </p:blipFill>
          <p:spPr>
            <a:xfrm rot="16200000" flipV="1">
              <a:off x="5529536" y="5014267"/>
              <a:ext cx="101257" cy="1631744"/>
            </a:xfrm>
            <a:prstGeom prst="rect">
              <a:avLst/>
            </a:prstGeom>
          </p:spPr>
        </p:pic>
        <p:sp>
          <p:nvSpPr>
            <p:cNvPr id="39" name="TextBox 38">
              <a:extLst>
                <a:ext uri="{FF2B5EF4-FFF2-40B4-BE49-F238E27FC236}">
                  <a16:creationId xmlns:a16="http://schemas.microsoft.com/office/drawing/2014/main" id="{15131EBD-EAD2-4D8A-BBFF-BAD4679C9409}"/>
                </a:ext>
              </a:extLst>
            </p:cNvPr>
            <p:cNvSpPr txBox="1"/>
            <p:nvPr/>
          </p:nvSpPr>
          <p:spPr>
            <a:xfrm>
              <a:off x="6204148"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1.0</a:t>
              </a:r>
              <a:endParaRPr lang="ko-KR" altLang="en-US" sz="875"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81F50B2A-12E2-47AC-9A10-D60B82463BF0}"/>
                </a:ext>
              </a:extLst>
            </p:cNvPr>
            <p:cNvSpPr txBox="1"/>
            <p:nvPr/>
          </p:nvSpPr>
          <p:spPr>
            <a:xfrm>
              <a:off x="5891124"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0.8</a:t>
              </a:r>
              <a:endParaRPr lang="ko-KR" altLang="en-US" sz="875"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EE319AAC-C851-4EBC-9DE5-189F13B40A27}"/>
                </a:ext>
              </a:extLst>
            </p:cNvPr>
            <p:cNvSpPr txBox="1"/>
            <p:nvPr/>
          </p:nvSpPr>
          <p:spPr>
            <a:xfrm>
              <a:off x="5575867"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0.6</a:t>
              </a:r>
              <a:endParaRPr lang="ko-KR" altLang="en-US" sz="875"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7B0FDB44-0E9E-431E-9F2A-59AE9CC718E1}"/>
                </a:ext>
              </a:extLst>
            </p:cNvPr>
            <p:cNvSpPr txBox="1"/>
            <p:nvPr/>
          </p:nvSpPr>
          <p:spPr>
            <a:xfrm>
              <a:off x="5265129"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0.4</a:t>
              </a:r>
              <a:endParaRPr lang="ko-KR" altLang="en-US" sz="875"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D882D94E-5A65-42A3-82B6-CBD645D3C4C3}"/>
                </a:ext>
              </a:extLst>
            </p:cNvPr>
            <p:cNvSpPr txBox="1"/>
            <p:nvPr/>
          </p:nvSpPr>
          <p:spPr>
            <a:xfrm>
              <a:off x="4954628"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0.2</a:t>
              </a:r>
              <a:endParaRPr lang="ko-KR" altLang="en-US" sz="875"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46EE9019-C5C7-40F3-89AE-88F63B0F9B04}"/>
                </a:ext>
              </a:extLst>
            </p:cNvPr>
            <p:cNvSpPr txBox="1"/>
            <p:nvPr/>
          </p:nvSpPr>
          <p:spPr>
            <a:xfrm>
              <a:off x="6080463" y="5810706"/>
              <a:ext cx="476238"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Cancer</a:t>
              </a:r>
              <a:endParaRPr lang="ko-KR" altLang="en-US" sz="875"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E70ACBB0-9D3B-4ECE-9965-C31B3436BC80}"/>
                </a:ext>
              </a:extLst>
            </p:cNvPr>
            <p:cNvSpPr txBox="1"/>
            <p:nvPr/>
          </p:nvSpPr>
          <p:spPr>
            <a:xfrm>
              <a:off x="4644742"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0.0</a:t>
              </a:r>
              <a:endParaRPr lang="ko-KR" altLang="en-US" sz="875"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2E9B6-46A9-478E-958F-CEEB38F1753C}"/>
                </a:ext>
              </a:extLst>
            </p:cNvPr>
            <p:cNvSpPr txBox="1"/>
            <p:nvPr/>
          </p:nvSpPr>
          <p:spPr>
            <a:xfrm>
              <a:off x="4142476" y="5579889"/>
              <a:ext cx="41693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Score</a:t>
              </a:r>
              <a:endParaRPr lang="ko-KR" altLang="en-US" sz="875"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8C39D936-CDBF-46CB-871F-3B875B54FD08}"/>
                </a:ext>
              </a:extLst>
            </p:cNvPr>
            <p:cNvSpPr txBox="1"/>
            <p:nvPr/>
          </p:nvSpPr>
          <p:spPr>
            <a:xfrm>
              <a:off x="4646632" y="5810706"/>
              <a:ext cx="670869"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Non-cancer</a:t>
              </a:r>
              <a:endParaRPr lang="ko-KR" altLang="en-US" sz="875"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DBC3F29-00A5-44A9-972D-1B9459747CF2}"/>
                </a:ext>
              </a:extLst>
            </p:cNvPr>
            <p:cNvSpPr txBox="1"/>
            <p:nvPr/>
          </p:nvSpPr>
          <p:spPr>
            <a:xfrm>
              <a:off x="4145196" y="5810706"/>
              <a:ext cx="575074"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Predicted</a:t>
              </a:r>
              <a:endParaRPr lang="ko-KR" altLang="en-US" sz="875" dirty="0">
                <a:latin typeface="Times New Roman" panose="02020603050405020304" pitchFamily="18" charset="0"/>
                <a:cs typeface="Times New Roman" panose="02020603050405020304" pitchFamily="18" charset="0"/>
              </a:endParaRPr>
            </a:p>
          </p:txBody>
        </p:sp>
      </p:grpSp>
      <p:grpSp>
        <p:nvGrpSpPr>
          <p:cNvPr id="26" name="그룹 25">
            <a:extLst>
              <a:ext uri="{FF2B5EF4-FFF2-40B4-BE49-F238E27FC236}">
                <a16:creationId xmlns:a16="http://schemas.microsoft.com/office/drawing/2014/main" id="{16D372E4-CCA2-4AF9-A473-D39AB58AEE7B}"/>
              </a:ext>
            </a:extLst>
          </p:cNvPr>
          <p:cNvGrpSpPr/>
          <p:nvPr/>
        </p:nvGrpSpPr>
        <p:grpSpPr>
          <a:xfrm>
            <a:off x="5664571" y="5038939"/>
            <a:ext cx="2545130" cy="419333"/>
            <a:chOff x="4142476" y="5579889"/>
            <a:chExt cx="2414225" cy="503199"/>
          </a:xfrm>
        </p:grpSpPr>
        <p:pic>
          <p:nvPicPr>
            <p:cNvPr id="27" name="그림 26">
              <a:extLst>
                <a:ext uri="{FF2B5EF4-FFF2-40B4-BE49-F238E27FC236}">
                  <a16:creationId xmlns:a16="http://schemas.microsoft.com/office/drawing/2014/main" id="{7EF0E298-E09A-40E0-85C4-AC6838535193}"/>
                </a:ext>
              </a:extLst>
            </p:cNvPr>
            <p:cNvPicPr>
              <a:picLocks noChangeAspect="1"/>
            </p:cNvPicPr>
            <p:nvPr/>
          </p:nvPicPr>
          <p:blipFill rotWithShape="1">
            <a:blip r:embed="rId10"/>
            <a:srcRect l="89566" t="5029" r="4568" b="-1"/>
            <a:stretch/>
          </p:blipFill>
          <p:spPr>
            <a:xfrm rot="16200000" flipV="1">
              <a:off x="5529536" y="5014267"/>
              <a:ext cx="101257" cy="1631744"/>
            </a:xfrm>
            <a:prstGeom prst="rect">
              <a:avLst/>
            </a:prstGeom>
          </p:spPr>
        </p:pic>
        <p:sp>
          <p:nvSpPr>
            <p:cNvPr id="28" name="TextBox 27">
              <a:extLst>
                <a:ext uri="{FF2B5EF4-FFF2-40B4-BE49-F238E27FC236}">
                  <a16:creationId xmlns:a16="http://schemas.microsoft.com/office/drawing/2014/main" id="{29E56923-536E-4AA8-84A0-4E2B401F6B41}"/>
                </a:ext>
              </a:extLst>
            </p:cNvPr>
            <p:cNvSpPr txBox="1"/>
            <p:nvPr/>
          </p:nvSpPr>
          <p:spPr>
            <a:xfrm>
              <a:off x="6204148"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1.0</a:t>
              </a:r>
              <a:endParaRPr lang="ko-KR" altLang="en-US" sz="875"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16956F8E-2B00-4D3F-A511-3D0F29BB25DF}"/>
                </a:ext>
              </a:extLst>
            </p:cNvPr>
            <p:cNvSpPr txBox="1"/>
            <p:nvPr/>
          </p:nvSpPr>
          <p:spPr>
            <a:xfrm>
              <a:off x="5891124"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0.8</a:t>
              </a:r>
              <a:endParaRPr lang="ko-KR" altLang="en-US" sz="875"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4C0D1DB-C825-43F9-BC9B-86A73A93E34F}"/>
                </a:ext>
              </a:extLst>
            </p:cNvPr>
            <p:cNvSpPr txBox="1"/>
            <p:nvPr/>
          </p:nvSpPr>
          <p:spPr>
            <a:xfrm>
              <a:off x="5575867"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0.6</a:t>
              </a:r>
              <a:endParaRPr lang="ko-KR" altLang="en-US" sz="875"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8B4E92E2-B701-44F7-BBC4-008081365DDB}"/>
                </a:ext>
              </a:extLst>
            </p:cNvPr>
            <p:cNvSpPr txBox="1"/>
            <p:nvPr/>
          </p:nvSpPr>
          <p:spPr>
            <a:xfrm>
              <a:off x="5265129"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0.4</a:t>
              </a:r>
              <a:endParaRPr lang="ko-KR" altLang="en-US" sz="875"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C975E9C-7997-421A-9524-DBAEB87019C7}"/>
                </a:ext>
              </a:extLst>
            </p:cNvPr>
            <p:cNvSpPr txBox="1"/>
            <p:nvPr/>
          </p:nvSpPr>
          <p:spPr>
            <a:xfrm>
              <a:off x="4954628"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0.2</a:t>
              </a:r>
              <a:endParaRPr lang="ko-KR" altLang="en-US" sz="875"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E31BEE2A-8F91-44C7-8A4A-EEF48EC4421A}"/>
                </a:ext>
              </a:extLst>
            </p:cNvPr>
            <p:cNvSpPr txBox="1"/>
            <p:nvPr/>
          </p:nvSpPr>
          <p:spPr>
            <a:xfrm>
              <a:off x="6080463" y="5810706"/>
              <a:ext cx="476238"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Cancer</a:t>
              </a:r>
              <a:endParaRPr lang="ko-KR" altLang="en-US" sz="875"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B3F8C9B6-5258-41AE-9C4C-05D0CCD94A90}"/>
                </a:ext>
              </a:extLst>
            </p:cNvPr>
            <p:cNvSpPr txBox="1"/>
            <p:nvPr/>
          </p:nvSpPr>
          <p:spPr>
            <a:xfrm>
              <a:off x="4644742" y="5579889"/>
              <a:ext cx="30897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0.0</a:t>
              </a:r>
              <a:endParaRPr lang="ko-KR" altLang="en-US" sz="875"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49317C2-D041-4005-8AE3-9541D61CD74B}"/>
                </a:ext>
              </a:extLst>
            </p:cNvPr>
            <p:cNvSpPr txBox="1"/>
            <p:nvPr/>
          </p:nvSpPr>
          <p:spPr>
            <a:xfrm>
              <a:off x="4142476" y="5579889"/>
              <a:ext cx="416937"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Score</a:t>
              </a:r>
              <a:endParaRPr lang="ko-KR" altLang="en-US" sz="875"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FDAD510D-2203-472F-983A-539A67F2DD44}"/>
                </a:ext>
              </a:extLst>
            </p:cNvPr>
            <p:cNvSpPr txBox="1"/>
            <p:nvPr/>
          </p:nvSpPr>
          <p:spPr>
            <a:xfrm>
              <a:off x="4646632" y="5810706"/>
              <a:ext cx="670869"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Non-cancer</a:t>
              </a:r>
              <a:endParaRPr lang="ko-KR" altLang="en-US" sz="875"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81187724-772D-434D-A357-62BB285E7523}"/>
                </a:ext>
              </a:extLst>
            </p:cNvPr>
            <p:cNvSpPr txBox="1"/>
            <p:nvPr/>
          </p:nvSpPr>
          <p:spPr>
            <a:xfrm>
              <a:off x="4145196" y="5810706"/>
              <a:ext cx="575074" cy="272382"/>
            </a:xfrm>
            <a:prstGeom prst="rect">
              <a:avLst/>
            </a:prstGeom>
            <a:noFill/>
          </p:spPr>
          <p:txBody>
            <a:bodyPr wrap="none" rtlCol="0" anchor="ctr">
              <a:spAutoFit/>
            </a:bodyPr>
            <a:lstStyle/>
            <a:p>
              <a:r>
                <a:rPr lang="en-US" altLang="ko-KR" sz="875" dirty="0">
                  <a:latin typeface="Times New Roman" panose="02020603050405020304" pitchFamily="18" charset="0"/>
                  <a:cs typeface="Times New Roman" panose="02020603050405020304" pitchFamily="18" charset="0"/>
                </a:rPr>
                <a:t>Predicted</a:t>
              </a:r>
              <a:endParaRPr lang="ko-KR" altLang="en-US" sz="875" dirty="0">
                <a:latin typeface="Times New Roman" panose="02020603050405020304" pitchFamily="18" charset="0"/>
                <a:cs typeface="Times New Roman" panose="02020603050405020304" pitchFamily="18" charset="0"/>
              </a:endParaRPr>
            </a:p>
          </p:txBody>
        </p:sp>
      </p:grpSp>
      <p:sp>
        <p:nvSpPr>
          <p:cNvPr id="71" name="직사각형 70"/>
          <p:cNvSpPr/>
          <p:nvPr/>
        </p:nvSpPr>
        <p:spPr>
          <a:xfrm>
            <a:off x="5258595" y="653252"/>
            <a:ext cx="3611562" cy="584584"/>
          </a:xfrm>
          <a:prstGeom prst="rect">
            <a:avLst/>
          </a:prstGeom>
        </p:spPr>
        <p:txBody>
          <a:bodyPr wrap="square" anchor="ctr">
            <a:spAutoFit/>
          </a:bodyPr>
          <a:lstStyle/>
          <a:p>
            <a:pPr>
              <a:lnSpc>
                <a:spcPct val="80000"/>
              </a:lnSpc>
            </a:pPr>
            <a:r>
              <a:rPr lang="en-US" altLang="ko-KR" sz="1333" dirty="0">
                <a:solidFill>
                  <a:schemeClr val="tx1">
                    <a:lumMod val="65000"/>
                    <a:lumOff val="35000"/>
                  </a:schemeClr>
                </a:solidFill>
                <a:cs typeface="Times New Roman" panose="02020603050405020304" pitchFamily="18" charset="0"/>
              </a:rPr>
              <a:t>for Seamless Interoperation </a:t>
            </a:r>
          </a:p>
          <a:p>
            <a:pPr>
              <a:lnSpc>
                <a:spcPct val="80000"/>
              </a:lnSpc>
            </a:pPr>
            <a:r>
              <a:rPr lang="en-US" altLang="ko-KR" sz="1333" dirty="0">
                <a:solidFill>
                  <a:schemeClr val="tx1">
                    <a:lumMod val="65000"/>
                    <a:lumOff val="35000"/>
                  </a:schemeClr>
                </a:solidFill>
                <a:cs typeface="Times New Roman" panose="02020603050405020304" pitchFamily="18" charset="0"/>
              </a:rPr>
              <a:t>of Pathology &amp; Radiology Images and Clinical Data</a:t>
            </a:r>
            <a:endParaRPr lang="ko-KR" altLang="en-US" sz="1333" dirty="0">
              <a:solidFill>
                <a:schemeClr val="tx1">
                  <a:lumMod val="65000"/>
                  <a:lumOff val="35000"/>
                </a:schemeClr>
              </a:solidFill>
              <a:cs typeface="Times New Roman" panose="02020603050405020304" pitchFamily="18" charset="0"/>
            </a:endParaRPr>
          </a:p>
        </p:txBody>
      </p:sp>
      <p:sp>
        <p:nvSpPr>
          <p:cNvPr id="73" name="TextBox 72">
            <a:extLst>
              <a:ext uri="{FF2B5EF4-FFF2-40B4-BE49-F238E27FC236}">
                <a16:creationId xmlns:a16="http://schemas.microsoft.com/office/drawing/2014/main" id="{23C87D8B-D218-45B7-9D21-ECE66F321188}"/>
              </a:ext>
            </a:extLst>
          </p:cNvPr>
          <p:cNvSpPr txBox="1"/>
          <p:nvPr/>
        </p:nvSpPr>
        <p:spPr>
          <a:xfrm>
            <a:off x="888332" y="788228"/>
            <a:ext cx="6107842" cy="1276183"/>
          </a:xfrm>
          <a:prstGeom prst="rect">
            <a:avLst/>
          </a:prstGeom>
          <a:noFill/>
        </p:spPr>
        <p:txBody>
          <a:bodyPr wrap="square" rtlCol="0">
            <a:spAutoFit/>
          </a:bodyPr>
          <a:lstStyle/>
          <a:p>
            <a:pPr>
              <a:lnSpc>
                <a:spcPct val="150000"/>
              </a:lnSpc>
            </a:pPr>
            <a:r>
              <a:rPr lang="en-US" altLang="ko-KR" sz="2000" b="1" dirty="0">
                <a:solidFill>
                  <a:srgbClr val="1B3E56"/>
                </a:solidFill>
                <a:cs typeface="Times New Roman" panose="02020603050405020304" pitchFamily="18" charset="0"/>
              </a:rPr>
              <a:t>Clinical Decision Support System</a:t>
            </a:r>
            <a:endParaRPr lang="en-US" altLang="ko-KR" sz="1667" b="1" dirty="0">
              <a:solidFill>
                <a:srgbClr val="1B3E56"/>
              </a:solidFill>
              <a:cs typeface="Times New Roman" panose="02020603050405020304" pitchFamily="18" charset="0"/>
            </a:endParaRPr>
          </a:p>
          <a:p>
            <a:pPr>
              <a:lnSpc>
                <a:spcPct val="150000"/>
              </a:lnSpc>
            </a:pPr>
            <a:r>
              <a:rPr lang="en-US" altLang="ko-KR" sz="1667" b="1" dirty="0">
                <a:solidFill>
                  <a:srgbClr val="1B3E56"/>
                </a:solidFill>
                <a:cs typeface="Times New Roman" panose="02020603050405020304" pitchFamily="18" charset="0"/>
              </a:rPr>
              <a:t>      1) Cancer-region Classification    </a:t>
            </a:r>
            <a:r>
              <a:rPr lang="en-US" altLang="ko-KR" sz="1667" b="1" dirty="0">
                <a:solidFill>
                  <a:schemeClr val="bg1">
                    <a:lumMod val="85000"/>
                  </a:schemeClr>
                </a:solidFill>
                <a:cs typeface="Times New Roman" panose="02020603050405020304" pitchFamily="18" charset="0"/>
              </a:rPr>
              <a:t>2) Gene-mutation Prediction</a:t>
            </a:r>
            <a:endParaRPr lang="ko-KR" altLang="en-US" sz="1667" b="1" dirty="0">
              <a:solidFill>
                <a:schemeClr val="bg1">
                  <a:lumMod val="85000"/>
                </a:schemeClr>
              </a:solidFill>
              <a:cs typeface="Times New Roman" panose="02020603050405020304" pitchFamily="18" charset="0"/>
            </a:endParaRPr>
          </a:p>
        </p:txBody>
      </p:sp>
      <p:sp>
        <p:nvSpPr>
          <p:cNvPr id="75" name="아래쪽 화살표 74"/>
          <p:cNvSpPr/>
          <p:nvPr/>
        </p:nvSpPr>
        <p:spPr>
          <a:xfrm>
            <a:off x="3984625" y="3362429"/>
            <a:ext cx="277813" cy="28110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sz="2000"/>
          </a:p>
        </p:txBody>
      </p:sp>
      <p:sp>
        <p:nvSpPr>
          <p:cNvPr id="76" name="아래쪽 화살표 75"/>
          <p:cNvSpPr/>
          <p:nvPr/>
        </p:nvSpPr>
        <p:spPr>
          <a:xfrm>
            <a:off x="6786563" y="3362429"/>
            <a:ext cx="277813" cy="28110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sz="2000"/>
          </a:p>
        </p:txBody>
      </p:sp>
      <p:sp>
        <p:nvSpPr>
          <p:cNvPr id="77" name="TextBox 76">
            <a:extLst>
              <a:ext uri="{FF2B5EF4-FFF2-40B4-BE49-F238E27FC236}">
                <a16:creationId xmlns:a16="http://schemas.microsoft.com/office/drawing/2014/main" id="{5DE2F60D-C598-430E-9DC0-CCAD9FF8253F}"/>
              </a:ext>
            </a:extLst>
          </p:cNvPr>
          <p:cNvSpPr txBox="1"/>
          <p:nvPr/>
        </p:nvSpPr>
        <p:spPr>
          <a:xfrm>
            <a:off x="3419147" y="1884458"/>
            <a:ext cx="1430265" cy="297454"/>
          </a:xfrm>
          <a:prstGeom prst="rect">
            <a:avLst/>
          </a:prstGeom>
          <a:noFill/>
        </p:spPr>
        <p:txBody>
          <a:bodyPr wrap="square" rtlCol="0">
            <a:spAutoFit/>
          </a:bodyPr>
          <a:lstStyle/>
          <a:p>
            <a:pPr algn="ctr"/>
            <a:r>
              <a:rPr lang="en-US" altLang="ko-KR" sz="1333" b="1" dirty="0">
                <a:latin typeface="Times New Roman" panose="02020603050405020304" pitchFamily="18" charset="0"/>
                <a:cs typeface="Times New Roman" panose="02020603050405020304" pitchFamily="18" charset="0"/>
              </a:rPr>
              <a:t>Ovary Cancer</a:t>
            </a:r>
            <a:endParaRPr lang="ko-KR" altLang="en-US" sz="1333" b="1" dirty="0">
              <a:latin typeface="Times New Roman" panose="02020603050405020304" pitchFamily="18" charset="0"/>
              <a:cs typeface="Times New Roman" panose="02020603050405020304" pitchFamily="18" charset="0"/>
            </a:endParaRPr>
          </a:p>
        </p:txBody>
      </p:sp>
      <p:sp>
        <p:nvSpPr>
          <p:cNvPr id="78" name="직사각형 77"/>
          <p:cNvSpPr/>
          <p:nvPr/>
        </p:nvSpPr>
        <p:spPr>
          <a:xfrm>
            <a:off x="849313" y="1779055"/>
            <a:ext cx="7445375" cy="384069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Tree>
    <p:extLst>
      <p:ext uri="{BB962C8B-B14F-4D97-AF65-F5344CB8AC3E}">
        <p14:creationId xmlns:p14="http://schemas.microsoft.com/office/powerpoint/2010/main" val="7853870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C87D8B-D218-45B7-9D21-ECE66F321188}"/>
              </a:ext>
            </a:extLst>
          </p:cNvPr>
          <p:cNvSpPr txBox="1"/>
          <p:nvPr/>
        </p:nvSpPr>
        <p:spPr>
          <a:xfrm>
            <a:off x="888332" y="866244"/>
            <a:ext cx="6107842" cy="1276183"/>
          </a:xfrm>
          <a:prstGeom prst="rect">
            <a:avLst/>
          </a:prstGeom>
          <a:noFill/>
        </p:spPr>
        <p:txBody>
          <a:bodyPr wrap="square" rtlCol="0">
            <a:spAutoFit/>
          </a:bodyPr>
          <a:lstStyle/>
          <a:p>
            <a:pPr>
              <a:lnSpc>
                <a:spcPct val="150000"/>
              </a:lnSpc>
            </a:pPr>
            <a:r>
              <a:rPr lang="en-US" altLang="ko-KR" sz="2000" b="1" dirty="0">
                <a:solidFill>
                  <a:srgbClr val="1B3E56"/>
                </a:solidFill>
                <a:cs typeface="Times New Roman" panose="02020603050405020304" pitchFamily="18" charset="0"/>
              </a:rPr>
              <a:t>Clinical Decision Support System</a:t>
            </a:r>
            <a:endParaRPr lang="en-US" altLang="ko-KR" sz="1667" b="1" dirty="0">
              <a:solidFill>
                <a:srgbClr val="1B3E56"/>
              </a:solidFill>
              <a:cs typeface="Times New Roman" panose="02020603050405020304" pitchFamily="18" charset="0"/>
            </a:endParaRPr>
          </a:p>
          <a:p>
            <a:pPr>
              <a:lnSpc>
                <a:spcPct val="150000"/>
              </a:lnSpc>
            </a:pPr>
            <a:r>
              <a:rPr lang="en-US" altLang="ko-KR" sz="1667" b="1" dirty="0">
                <a:solidFill>
                  <a:srgbClr val="1B3E56"/>
                </a:solidFill>
                <a:cs typeface="Times New Roman" panose="02020603050405020304" pitchFamily="18" charset="0"/>
              </a:rPr>
              <a:t>      </a:t>
            </a:r>
            <a:r>
              <a:rPr lang="en-US" altLang="ko-KR" sz="1667" b="1" dirty="0">
                <a:solidFill>
                  <a:schemeClr val="bg1">
                    <a:lumMod val="85000"/>
                  </a:schemeClr>
                </a:solidFill>
                <a:cs typeface="Times New Roman" panose="02020603050405020304" pitchFamily="18" charset="0"/>
              </a:rPr>
              <a:t>1) Cancer-region Classification</a:t>
            </a:r>
            <a:r>
              <a:rPr lang="en-US" altLang="ko-KR" sz="1667" b="1" dirty="0">
                <a:solidFill>
                  <a:srgbClr val="1B3E56"/>
                </a:solidFill>
                <a:cs typeface="Times New Roman" panose="02020603050405020304" pitchFamily="18" charset="0"/>
              </a:rPr>
              <a:t>    </a:t>
            </a:r>
            <a:r>
              <a:rPr lang="en-US" altLang="ko-KR" sz="1667" b="1" dirty="0">
                <a:solidFill>
                  <a:srgbClr val="20425A"/>
                </a:solidFill>
                <a:cs typeface="Times New Roman" panose="02020603050405020304" pitchFamily="18" charset="0"/>
              </a:rPr>
              <a:t>2) Gene-mutation Prediction</a:t>
            </a:r>
            <a:endParaRPr lang="ko-KR" altLang="en-US" sz="1667" b="1" dirty="0">
              <a:solidFill>
                <a:srgbClr val="20425A"/>
              </a:solidFill>
              <a:cs typeface="Times New Roman" panose="02020603050405020304" pitchFamily="18" charset="0"/>
            </a:endParaRPr>
          </a:p>
        </p:txBody>
      </p:sp>
      <p:sp>
        <p:nvSpPr>
          <p:cNvPr id="4" name="TextBox 3">
            <a:extLst>
              <a:ext uri="{FF2B5EF4-FFF2-40B4-BE49-F238E27FC236}">
                <a16:creationId xmlns:a16="http://schemas.microsoft.com/office/drawing/2014/main" id="{23C87D8B-D218-45B7-9D21-ECE66F321188}"/>
              </a:ext>
            </a:extLst>
          </p:cNvPr>
          <p:cNvSpPr txBox="1"/>
          <p:nvPr/>
        </p:nvSpPr>
        <p:spPr>
          <a:xfrm>
            <a:off x="1206231" y="56087"/>
            <a:ext cx="7733488"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Image-CDM + Genomic-CDM</a:t>
            </a:r>
            <a:endParaRPr lang="ko-KR" altLang="en-US" sz="3600" b="1" dirty="0">
              <a:solidFill>
                <a:srgbClr val="1B3E56"/>
              </a:solidFill>
              <a:cs typeface="Times New Roman" panose="02020603050405020304" pitchFamily="18" charset="0"/>
            </a:endParaRPr>
          </a:p>
        </p:txBody>
      </p:sp>
      <p:pic>
        <p:nvPicPr>
          <p:cNvPr id="23" name="그림 22"/>
          <p:cNvPicPr>
            <a:picLocks noChangeAspect="1"/>
          </p:cNvPicPr>
          <p:nvPr/>
        </p:nvPicPr>
        <p:blipFill>
          <a:blip r:embed="rId2"/>
          <a:stretch>
            <a:fillRect/>
          </a:stretch>
        </p:blipFill>
        <p:spPr>
          <a:xfrm>
            <a:off x="966762" y="2703551"/>
            <a:ext cx="3423763" cy="2430367"/>
          </a:xfrm>
          <a:prstGeom prst="rect">
            <a:avLst/>
          </a:prstGeom>
        </p:spPr>
      </p:pic>
      <p:sp>
        <p:nvSpPr>
          <p:cNvPr id="25" name="직사각형 24"/>
          <p:cNvSpPr/>
          <p:nvPr/>
        </p:nvSpPr>
        <p:spPr>
          <a:xfrm>
            <a:off x="4619625" y="2274262"/>
            <a:ext cx="3344333" cy="297454"/>
          </a:xfrm>
          <a:prstGeom prst="rect">
            <a:avLst/>
          </a:prstGeom>
          <a:solidFill>
            <a:schemeClr val="bg1">
              <a:lumMod val="95000"/>
            </a:schemeClr>
          </a:solidFill>
          <a:ln>
            <a:solidFill>
              <a:schemeClr val="bg1">
                <a:lumMod val="75000"/>
              </a:schemeClr>
            </a:solidFill>
          </a:ln>
        </p:spPr>
        <p:txBody>
          <a:bodyPr anchor="ctr">
            <a:spAutoFit/>
          </a:bodyPr>
          <a:lstStyle/>
          <a:p>
            <a:pPr>
              <a:defRPr/>
            </a:pPr>
            <a:r>
              <a:rPr lang="en-US" altLang="ko-KR" sz="1333" dirty="0">
                <a:solidFill>
                  <a:srgbClr val="171B4D"/>
                </a:solidFill>
                <a:latin typeface="Noto Sans SemCond" panose="020B0502040504020204" pitchFamily="34"/>
                <a:ea typeface="Noto Sans SemCond" panose="020B0502040504020204" pitchFamily="34"/>
                <a:cs typeface="Noto Sans SemCond" panose="020B0502040504020204" pitchFamily="34"/>
                <a:sym typeface="맑은 고딕"/>
              </a:rPr>
              <a:t>Genomic profile comparison</a:t>
            </a:r>
          </a:p>
        </p:txBody>
      </p:sp>
      <p:sp>
        <p:nvSpPr>
          <p:cNvPr id="26" name="직사각형 25"/>
          <p:cNvSpPr/>
          <p:nvPr/>
        </p:nvSpPr>
        <p:spPr>
          <a:xfrm>
            <a:off x="966762" y="2274262"/>
            <a:ext cx="3423762" cy="297454"/>
          </a:xfrm>
          <a:prstGeom prst="rect">
            <a:avLst/>
          </a:prstGeom>
          <a:solidFill>
            <a:schemeClr val="bg1">
              <a:lumMod val="95000"/>
            </a:schemeClr>
          </a:solidFill>
          <a:ln>
            <a:solidFill>
              <a:schemeClr val="bg1">
                <a:lumMod val="75000"/>
              </a:schemeClr>
            </a:solidFill>
          </a:ln>
        </p:spPr>
        <p:txBody>
          <a:bodyPr wrap="square" anchor="ctr">
            <a:spAutoFit/>
          </a:bodyPr>
          <a:lstStyle/>
          <a:p>
            <a:pPr>
              <a:defRPr/>
            </a:pPr>
            <a:r>
              <a:rPr lang="en-US" altLang="ko-KR" sz="1333" dirty="0">
                <a:solidFill>
                  <a:srgbClr val="171B4D"/>
                </a:solidFill>
                <a:latin typeface="Noto Sans SemCond" panose="020B0502040504020204" pitchFamily="34"/>
                <a:ea typeface="Noto Sans SemCond" panose="020B0502040504020204" pitchFamily="34"/>
                <a:cs typeface="Noto Sans SemCond" panose="020B0502040504020204" pitchFamily="34"/>
                <a:sym typeface="맑은 고딕"/>
              </a:rPr>
              <a:t>Study Background</a:t>
            </a:r>
            <a:endParaRPr lang="ko-KR" altLang="en-US" sz="1333" dirty="0">
              <a:solidFill>
                <a:srgbClr val="171B4D"/>
              </a:solidFill>
              <a:latin typeface="Noto Sans SemCond" panose="020B0502040504020204" pitchFamily="34"/>
              <a:ea typeface="Noto Sans SemCond" panose="020B0502040504020204" pitchFamily="34"/>
              <a:cs typeface="Noto Sans SemCond" panose="020B0502040504020204" pitchFamily="34"/>
            </a:endParaRPr>
          </a:p>
        </p:txBody>
      </p:sp>
      <p:grpSp>
        <p:nvGrpSpPr>
          <p:cNvPr id="30" name="그룹 29"/>
          <p:cNvGrpSpPr/>
          <p:nvPr/>
        </p:nvGrpSpPr>
        <p:grpSpPr>
          <a:xfrm>
            <a:off x="4522391" y="2789893"/>
            <a:ext cx="3692923" cy="2271244"/>
            <a:chOff x="4626769" y="2797394"/>
            <a:chExt cx="4431507" cy="2725493"/>
          </a:xfrm>
        </p:grpSpPr>
        <p:pic>
          <p:nvPicPr>
            <p:cNvPr id="28" name="그림 27"/>
            <p:cNvPicPr>
              <a:picLocks noChangeAspect="1"/>
            </p:cNvPicPr>
            <p:nvPr/>
          </p:nvPicPr>
          <p:blipFill rotWithShape="1">
            <a:blip r:embed="rId3"/>
            <a:srcRect l="3694" t="45673" r="2108"/>
            <a:stretch/>
          </p:blipFill>
          <p:spPr>
            <a:xfrm>
              <a:off x="4648200" y="2797394"/>
              <a:ext cx="4410076" cy="2725493"/>
            </a:xfrm>
            <a:prstGeom prst="rect">
              <a:avLst/>
            </a:prstGeom>
          </p:spPr>
        </p:pic>
        <p:sp>
          <p:nvSpPr>
            <p:cNvPr id="29" name="직사각형 28"/>
            <p:cNvSpPr/>
            <p:nvPr/>
          </p:nvSpPr>
          <p:spPr>
            <a:xfrm>
              <a:off x="4626769" y="2962275"/>
              <a:ext cx="169068"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grpSp>
    </p:spTree>
    <p:extLst>
      <p:ext uri="{BB962C8B-B14F-4D97-AF65-F5344CB8AC3E}">
        <p14:creationId xmlns:p14="http://schemas.microsoft.com/office/powerpoint/2010/main" val="28276615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C87D8B-D218-45B7-9D21-ECE66F321188}"/>
              </a:ext>
            </a:extLst>
          </p:cNvPr>
          <p:cNvSpPr txBox="1"/>
          <p:nvPr/>
        </p:nvSpPr>
        <p:spPr>
          <a:xfrm>
            <a:off x="888332" y="748430"/>
            <a:ext cx="6107842" cy="1276183"/>
          </a:xfrm>
          <a:prstGeom prst="rect">
            <a:avLst/>
          </a:prstGeom>
          <a:noFill/>
        </p:spPr>
        <p:txBody>
          <a:bodyPr wrap="square" rtlCol="0">
            <a:spAutoFit/>
          </a:bodyPr>
          <a:lstStyle/>
          <a:p>
            <a:pPr>
              <a:lnSpc>
                <a:spcPct val="150000"/>
              </a:lnSpc>
            </a:pPr>
            <a:r>
              <a:rPr lang="en-US" altLang="ko-KR" sz="2000" b="1" dirty="0">
                <a:solidFill>
                  <a:srgbClr val="1B3E56"/>
                </a:solidFill>
                <a:cs typeface="Times New Roman" panose="02020603050405020304" pitchFamily="18" charset="0"/>
              </a:rPr>
              <a:t>Clinical Decision Support System</a:t>
            </a:r>
            <a:endParaRPr lang="en-US" altLang="ko-KR" sz="1667" b="1" dirty="0">
              <a:solidFill>
                <a:srgbClr val="1B3E56"/>
              </a:solidFill>
              <a:cs typeface="Times New Roman" panose="02020603050405020304" pitchFamily="18" charset="0"/>
            </a:endParaRPr>
          </a:p>
          <a:p>
            <a:pPr>
              <a:lnSpc>
                <a:spcPct val="150000"/>
              </a:lnSpc>
            </a:pPr>
            <a:r>
              <a:rPr lang="en-US" altLang="ko-KR" sz="1667" b="1" dirty="0">
                <a:solidFill>
                  <a:srgbClr val="1B3E56"/>
                </a:solidFill>
                <a:cs typeface="Times New Roman" panose="02020603050405020304" pitchFamily="18" charset="0"/>
              </a:rPr>
              <a:t>      </a:t>
            </a:r>
            <a:r>
              <a:rPr lang="en-US" altLang="ko-KR" sz="1667" b="1" dirty="0">
                <a:solidFill>
                  <a:schemeClr val="bg1">
                    <a:lumMod val="85000"/>
                  </a:schemeClr>
                </a:solidFill>
                <a:cs typeface="Times New Roman" panose="02020603050405020304" pitchFamily="18" charset="0"/>
              </a:rPr>
              <a:t>1) Cancer-region Classification</a:t>
            </a:r>
            <a:r>
              <a:rPr lang="en-US" altLang="ko-KR" sz="1667" b="1" dirty="0">
                <a:solidFill>
                  <a:srgbClr val="1B3E56"/>
                </a:solidFill>
                <a:cs typeface="Times New Roman" panose="02020603050405020304" pitchFamily="18" charset="0"/>
              </a:rPr>
              <a:t>    </a:t>
            </a:r>
            <a:r>
              <a:rPr lang="en-US" altLang="ko-KR" sz="1667" b="1" dirty="0">
                <a:solidFill>
                  <a:srgbClr val="20425A"/>
                </a:solidFill>
                <a:cs typeface="Times New Roman" panose="02020603050405020304" pitchFamily="18" charset="0"/>
              </a:rPr>
              <a:t>2) Gene-mutation Prediction</a:t>
            </a:r>
            <a:endParaRPr lang="ko-KR" altLang="en-US" sz="1667" b="1" dirty="0">
              <a:solidFill>
                <a:srgbClr val="20425A"/>
              </a:solidFill>
              <a:cs typeface="Times New Roman" panose="02020603050405020304" pitchFamily="18" charset="0"/>
            </a:endParaRPr>
          </a:p>
        </p:txBody>
      </p:sp>
      <p:sp>
        <p:nvSpPr>
          <p:cNvPr id="5" name="TextBox 4">
            <a:extLst>
              <a:ext uri="{FF2B5EF4-FFF2-40B4-BE49-F238E27FC236}">
                <a16:creationId xmlns:a16="http://schemas.microsoft.com/office/drawing/2014/main" id="{23C87D8B-D218-45B7-9D21-ECE66F321188}"/>
              </a:ext>
            </a:extLst>
          </p:cNvPr>
          <p:cNvSpPr txBox="1"/>
          <p:nvPr/>
        </p:nvSpPr>
        <p:spPr>
          <a:xfrm>
            <a:off x="1276956" y="56087"/>
            <a:ext cx="7682217"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Image-CDM + Genomic-CDM</a:t>
            </a:r>
            <a:endParaRPr lang="ko-KR" altLang="en-US" sz="3600" b="1" dirty="0">
              <a:solidFill>
                <a:srgbClr val="1B3E56"/>
              </a:solidFill>
              <a:cs typeface="Times New Roman" panose="02020603050405020304" pitchFamily="18" charset="0"/>
            </a:endParaRPr>
          </a:p>
        </p:txBody>
      </p:sp>
      <p:graphicFrame>
        <p:nvGraphicFramePr>
          <p:cNvPr id="10" name="표 9"/>
          <p:cNvGraphicFramePr>
            <a:graphicFrameLocks noGrp="1"/>
          </p:cNvGraphicFramePr>
          <p:nvPr/>
        </p:nvGraphicFramePr>
        <p:xfrm>
          <a:off x="1276956" y="2341727"/>
          <a:ext cx="2276796" cy="3127473"/>
        </p:xfrm>
        <a:graphic>
          <a:graphicData uri="http://schemas.openxmlformats.org/drawingml/2006/table">
            <a:tbl>
              <a:tblPr firstRow="1" bandRow="1">
                <a:effectLst/>
                <a:tableStyleId>{5940675A-B579-460E-94D1-54222C63F5DA}</a:tableStyleId>
              </a:tblPr>
              <a:tblGrid>
                <a:gridCol w="678164">
                  <a:extLst>
                    <a:ext uri="{9D8B030D-6E8A-4147-A177-3AD203B41FA5}">
                      <a16:colId xmlns:a16="http://schemas.microsoft.com/office/drawing/2014/main" val="20000"/>
                    </a:ext>
                  </a:extLst>
                </a:gridCol>
                <a:gridCol w="399658">
                  <a:extLst>
                    <a:ext uri="{9D8B030D-6E8A-4147-A177-3AD203B41FA5}">
                      <a16:colId xmlns:a16="http://schemas.microsoft.com/office/drawing/2014/main" val="20001"/>
                    </a:ext>
                  </a:extLst>
                </a:gridCol>
                <a:gridCol w="399658">
                  <a:extLst>
                    <a:ext uri="{9D8B030D-6E8A-4147-A177-3AD203B41FA5}">
                      <a16:colId xmlns:a16="http://schemas.microsoft.com/office/drawing/2014/main" val="20002"/>
                    </a:ext>
                  </a:extLst>
                </a:gridCol>
                <a:gridCol w="399658">
                  <a:extLst>
                    <a:ext uri="{9D8B030D-6E8A-4147-A177-3AD203B41FA5}">
                      <a16:colId xmlns:a16="http://schemas.microsoft.com/office/drawing/2014/main" val="20003"/>
                    </a:ext>
                  </a:extLst>
                </a:gridCol>
                <a:gridCol w="399658">
                  <a:extLst>
                    <a:ext uri="{9D8B030D-6E8A-4147-A177-3AD203B41FA5}">
                      <a16:colId xmlns:a16="http://schemas.microsoft.com/office/drawing/2014/main" val="20004"/>
                    </a:ext>
                  </a:extLst>
                </a:gridCol>
              </a:tblGrid>
              <a:tr h="353581">
                <a:tc>
                  <a:txBody>
                    <a:bodyPr/>
                    <a:lstStyle/>
                    <a:p>
                      <a:pPr algn="ctr" latinLnBrk="1"/>
                      <a:endParaRPr lang="ko-KR" altLang="en-US" sz="9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gridSpan="2">
                  <a:txBody>
                    <a:bodyPr/>
                    <a:lstStyle/>
                    <a:p>
                      <a:pPr algn="ctr" latinLnBrk="1"/>
                      <a:r>
                        <a:rPr lang="en-US" altLang="ko-KR" sz="1200" b="1" dirty="0">
                          <a:latin typeface="Noto Sans Cond" panose="020B0506040504020204" pitchFamily="34"/>
                          <a:ea typeface="Noto Sans Cond" panose="020B0506040504020204" pitchFamily="34"/>
                          <a:cs typeface="Noto Sans Cond" panose="020B0506040504020204" pitchFamily="34"/>
                        </a:rPr>
                        <a:t>AUMC</a:t>
                      </a:r>
                      <a:endParaRPr lang="ko-KR" altLang="en-US" sz="1200" b="1"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hMerge="1">
                  <a:txBody>
                    <a:bodyPr/>
                    <a:lstStyle/>
                    <a:p>
                      <a:pPr algn="ctr" latinLnBrk="1"/>
                      <a:endParaRPr lang="ko-KR" altLang="en-US" dirty="0">
                        <a:latin typeface="나눔스퀘어 Bold" panose="020B0600000101010101" pitchFamily="50" charset="-127"/>
                        <a:ea typeface="나눔스퀘어 Bold" panose="020B0600000101010101" pitchFamily="50" charset="-127"/>
                      </a:endParaRPr>
                    </a:p>
                  </a:txBody>
                  <a:tcPr anchor="ctr"/>
                </a:tc>
                <a:tc gridSpan="2">
                  <a:txBody>
                    <a:bodyPr/>
                    <a:lstStyle/>
                    <a:p>
                      <a:pPr algn="ctr" latinLnBrk="1"/>
                      <a:r>
                        <a:rPr lang="en-US" altLang="ko-KR" sz="1200" b="1" dirty="0">
                          <a:latin typeface="Noto Sans Cond" panose="020B0506040504020204" pitchFamily="34"/>
                          <a:ea typeface="Noto Sans Cond" panose="020B0506040504020204" pitchFamily="34"/>
                          <a:cs typeface="Noto Sans Cond" panose="020B0506040504020204" pitchFamily="34"/>
                        </a:rPr>
                        <a:t>TCIA</a:t>
                      </a:r>
                      <a:endParaRPr lang="ko-KR" altLang="en-US" sz="1200" b="1"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hMerge="1">
                  <a:txBody>
                    <a:bodyPr/>
                    <a:lstStyle/>
                    <a:p>
                      <a:pPr algn="ctr" latinLnBrk="1"/>
                      <a:endParaRPr lang="ko-KR" altLang="en-US" dirty="0">
                        <a:latin typeface="나눔스퀘어 Bold" panose="020B0600000101010101" pitchFamily="50" charset="-127"/>
                        <a:ea typeface="나눔스퀘어 Bold" panose="020B0600000101010101" pitchFamily="50" charset="-127"/>
                      </a:endParaRPr>
                    </a:p>
                  </a:txBody>
                  <a:tcPr anchor="ctr"/>
                </a:tc>
                <a:extLst>
                  <a:ext uri="{0D108BD9-81ED-4DB2-BD59-A6C34878D82A}">
                    <a16:rowId xmlns:a16="http://schemas.microsoft.com/office/drawing/2014/main" val="10000"/>
                  </a:ext>
                </a:extLst>
              </a:tr>
              <a:tr h="348801">
                <a:tc>
                  <a:txBody>
                    <a:bodyPr/>
                    <a:lstStyle/>
                    <a:p>
                      <a:pPr algn="ctr" latinLnBrk="1"/>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Case</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Slide</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Case</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Slide</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348801">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Total</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34</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247</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123</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566</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555141">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Non-cancer</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5</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1,325</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39</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276</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extLst>
                  <a:ext uri="{0D108BD9-81ED-4DB2-BD59-A6C34878D82A}">
                    <a16:rowId xmlns:a16="http://schemas.microsoft.com/office/drawing/2014/main" val="10003"/>
                  </a:ext>
                </a:extLst>
              </a:tr>
              <a:tr h="369362">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Cancer</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23</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1,458</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84</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290</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rgbClr val="E8E8F8">
                        <a:alpha val="60000"/>
                      </a:srgbClr>
                    </a:solidFill>
                  </a:tcPr>
                </a:tc>
                <a:extLst>
                  <a:ext uri="{0D108BD9-81ED-4DB2-BD59-A6C34878D82A}">
                    <a16:rowId xmlns:a16="http://schemas.microsoft.com/office/drawing/2014/main" val="10004"/>
                  </a:ext>
                </a:extLst>
              </a:tr>
              <a:tr h="555141">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BRCA Positive</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6</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8,087</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9</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latin typeface="Noto Sans Cond" panose="020B0506040504020204" pitchFamily="34"/>
                          <a:ea typeface="Noto Sans Cond" panose="020B0506040504020204" pitchFamily="34"/>
                          <a:cs typeface="Noto Sans Cond" panose="020B0506040504020204" pitchFamily="34"/>
                        </a:rPr>
                        <a:t>287</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0005"/>
                  </a:ext>
                </a:extLst>
              </a:tr>
              <a:tr h="596646">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BRCA Negative</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17</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7,630</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75</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tc>
                  <a:txBody>
                    <a:bodyPr/>
                    <a:lstStyle/>
                    <a:p>
                      <a:pPr algn="ctr" latinLnBrk="1"/>
                      <a:r>
                        <a:rPr lang="en-US" altLang="ko-KR" sz="1000" dirty="0">
                          <a:latin typeface="Noto Sans Cond" panose="020B0506040504020204" pitchFamily="34"/>
                          <a:ea typeface="Noto Sans Cond" panose="020B0506040504020204" pitchFamily="34"/>
                          <a:cs typeface="Noto Sans Cond" panose="020B0506040504020204" pitchFamily="34"/>
                        </a:rPr>
                        <a:t>288</a:t>
                      </a:r>
                      <a:endParaRPr lang="ko-KR" altLang="en-US" sz="1000" dirty="0">
                        <a:latin typeface="Noto Sans Cond" panose="020B0506040504020204" pitchFamily="34"/>
                        <a:ea typeface="나눔스퀘어 Bold" panose="020B0600000101010101" pitchFamily="50" charset="-127"/>
                        <a:cs typeface="Noto Sans Cond" panose="020B0506040504020204" pitchFamily="34"/>
                      </a:endParaRPr>
                    </a:p>
                  </a:txBody>
                  <a:tcPr marL="64584" marR="64584" marT="32281" marB="32281"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lumMod val="20000"/>
                        <a:lumOff val="80000"/>
                        <a:alpha val="50000"/>
                      </a:schemeClr>
                    </a:solidFill>
                  </a:tcPr>
                </a:tc>
                <a:extLst>
                  <a:ext uri="{0D108BD9-81ED-4DB2-BD59-A6C34878D82A}">
                    <a16:rowId xmlns:a16="http://schemas.microsoft.com/office/drawing/2014/main" val="10006"/>
                  </a:ext>
                </a:extLst>
              </a:tr>
            </a:tbl>
          </a:graphicData>
        </a:graphic>
      </p:graphicFrame>
      <p:sp>
        <p:nvSpPr>
          <p:cNvPr id="11" name="직사각형 10"/>
          <p:cNvSpPr/>
          <p:nvPr/>
        </p:nvSpPr>
        <p:spPr>
          <a:xfrm>
            <a:off x="1276956" y="1962974"/>
            <a:ext cx="2276794" cy="297454"/>
          </a:xfrm>
          <a:prstGeom prst="rect">
            <a:avLst/>
          </a:prstGeom>
          <a:solidFill>
            <a:schemeClr val="bg1">
              <a:lumMod val="95000"/>
            </a:schemeClr>
          </a:solidFill>
          <a:ln>
            <a:solidFill>
              <a:schemeClr val="bg1">
                <a:lumMod val="75000"/>
              </a:schemeClr>
            </a:solidFill>
          </a:ln>
        </p:spPr>
        <p:txBody>
          <a:bodyPr wrap="square" anchor="ctr">
            <a:spAutoFit/>
          </a:bodyPr>
          <a:lstStyle/>
          <a:p>
            <a:pPr>
              <a:defRPr/>
            </a:pPr>
            <a:r>
              <a:rPr lang="en-US" altLang="ko-KR" sz="1333" dirty="0">
                <a:solidFill>
                  <a:srgbClr val="171B4D"/>
                </a:solidFill>
                <a:latin typeface="Noto Sans SemCond" panose="020B0502040504020204" pitchFamily="34"/>
                <a:ea typeface="Noto Sans SemCond" panose="020B0502040504020204" pitchFamily="34"/>
                <a:cs typeface="Noto Sans SemCond" panose="020B0502040504020204" pitchFamily="34"/>
                <a:sym typeface="맑은 고딕"/>
              </a:rPr>
              <a:t>Data preparation</a:t>
            </a:r>
            <a:endParaRPr lang="ko-KR" altLang="en-US" sz="1333" dirty="0">
              <a:solidFill>
                <a:srgbClr val="171B4D"/>
              </a:solidFill>
              <a:latin typeface="Noto Sans SemCond" panose="020B0502040504020204" pitchFamily="34"/>
              <a:ea typeface="Noto Sans SemCond" panose="020B0502040504020204" pitchFamily="34"/>
              <a:cs typeface="Noto Sans SemCond" panose="020B0502040504020204" pitchFamily="34"/>
            </a:endParaRPr>
          </a:p>
        </p:txBody>
      </p:sp>
      <p:pic>
        <p:nvPicPr>
          <p:cNvPr id="13" name="그림 12"/>
          <p:cNvPicPr>
            <a:picLocks noChangeAspect="1"/>
          </p:cNvPicPr>
          <p:nvPr/>
        </p:nvPicPr>
        <p:blipFill>
          <a:blip r:embed="rId2"/>
          <a:stretch>
            <a:fillRect/>
          </a:stretch>
        </p:blipFill>
        <p:spPr>
          <a:xfrm>
            <a:off x="4727328" y="3828067"/>
            <a:ext cx="2396372" cy="1697686"/>
          </a:xfrm>
          <a:prstGeom prst="rect">
            <a:avLst/>
          </a:prstGeom>
        </p:spPr>
      </p:pic>
      <p:grpSp>
        <p:nvGrpSpPr>
          <p:cNvPr id="101" name="그룹 6"/>
          <p:cNvGrpSpPr>
            <a:grpSpLocks/>
          </p:cNvGrpSpPr>
          <p:nvPr/>
        </p:nvGrpSpPr>
        <p:grpSpPr bwMode="auto">
          <a:xfrm>
            <a:off x="3699493" y="2315388"/>
            <a:ext cx="4379057" cy="1364523"/>
            <a:chOff x="9045415" y="21679983"/>
            <a:chExt cx="12947108" cy="3778905"/>
          </a:xfrm>
        </p:grpSpPr>
        <p:pic>
          <p:nvPicPr>
            <p:cNvPr id="102" name="그림 1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4664" y="21807408"/>
              <a:ext cx="12417111" cy="362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직사각형 102"/>
            <p:cNvSpPr/>
            <p:nvPr/>
          </p:nvSpPr>
          <p:spPr bwMode="auto">
            <a:xfrm>
              <a:off x="9045415" y="21679983"/>
              <a:ext cx="12947108" cy="3778905"/>
            </a:xfrm>
            <a:prstGeom prst="rect">
              <a:avLst/>
            </a:prstGeom>
            <a:noFill/>
            <a:ln w="9525" cap="flat" cmpd="sng" algn="ctr">
              <a:solidFill>
                <a:schemeClr val="bg1">
                  <a:lumMod val="75000"/>
                </a:schemeClr>
              </a:solidFill>
              <a:prstDash val="solid"/>
              <a:round/>
              <a:headEnd type="none" w="med" len="med"/>
              <a:tailEnd type="none" w="med" len="med"/>
            </a:ln>
            <a:effectLst/>
          </p:spPr>
          <p:txBody>
            <a:bodyPr/>
            <a:lstStyle/>
            <a:p>
              <a:pPr defTabSz="2221089">
                <a:defRPr/>
              </a:pPr>
              <a:endParaRPr lang="ko-KR" altLang="en-US" sz="4333">
                <a:latin typeface="Arial" charset="0"/>
              </a:endParaRPr>
            </a:p>
          </p:txBody>
        </p:sp>
      </p:grpSp>
      <p:sp>
        <p:nvSpPr>
          <p:cNvPr id="104" name="직사각형 103"/>
          <p:cNvSpPr/>
          <p:nvPr/>
        </p:nvSpPr>
        <p:spPr>
          <a:xfrm>
            <a:off x="3692750" y="1940163"/>
            <a:ext cx="4385801" cy="297454"/>
          </a:xfrm>
          <a:prstGeom prst="rect">
            <a:avLst/>
          </a:prstGeom>
          <a:solidFill>
            <a:schemeClr val="bg1">
              <a:lumMod val="95000"/>
            </a:schemeClr>
          </a:solidFill>
          <a:ln>
            <a:solidFill>
              <a:schemeClr val="bg1">
                <a:lumMod val="75000"/>
              </a:schemeClr>
            </a:solidFill>
          </a:ln>
        </p:spPr>
        <p:txBody>
          <a:bodyPr wrap="square" anchor="ctr">
            <a:spAutoFit/>
          </a:bodyPr>
          <a:lstStyle/>
          <a:p>
            <a:pPr>
              <a:defRPr/>
            </a:pPr>
            <a:r>
              <a:rPr lang="en-US" altLang="ko-KR" sz="1333" dirty="0">
                <a:solidFill>
                  <a:srgbClr val="171B4D"/>
                </a:solidFill>
                <a:latin typeface="Noto Sans SemCond" panose="020B0502040504020204" pitchFamily="34"/>
                <a:ea typeface="Noto Sans SemCond" panose="020B0502040504020204" pitchFamily="34"/>
                <a:cs typeface="Noto Sans SemCond" panose="020B0502040504020204" pitchFamily="34"/>
                <a:sym typeface="맑은 고딕"/>
              </a:rPr>
              <a:t>Deep learning model building &amp; performance</a:t>
            </a:r>
            <a:endParaRPr lang="ko-KR" altLang="en-US" sz="1333" dirty="0">
              <a:solidFill>
                <a:srgbClr val="171B4D"/>
              </a:solidFill>
              <a:latin typeface="Noto Sans SemCond" panose="020B0502040504020204" pitchFamily="34"/>
              <a:ea typeface="Noto Sans SemCond" panose="020B0502040504020204" pitchFamily="34"/>
              <a:cs typeface="Noto Sans SemCond" panose="020B0502040504020204" pitchFamily="34"/>
            </a:endParaRPr>
          </a:p>
        </p:txBody>
      </p:sp>
      <p:grpSp>
        <p:nvGrpSpPr>
          <p:cNvPr id="107" name="그룹 106"/>
          <p:cNvGrpSpPr/>
          <p:nvPr/>
        </p:nvGrpSpPr>
        <p:grpSpPr>
          <a:xfrm>
            <a:off x="7420135" y="2662779"/>
            <a:ext cx="577018" cy="624755"/>
            <a:chOff x="7989762" y="3195338"/>
            <a:chExt cx="692422" cy="749706"/>
          </a:xfrm>
        </p:grpSpPr>
        <p:sp>
          <p:nvSpPr>
            <p:cNvPr id="105" name="직사각형 104"/>
            <p:cNvSpPr/>
            <p:nvPr/>
          </p:nvSpPr>
          <p:spPr>
            <a:xfrm>
              <a:off x="7989762" y="3195338"/>
              <a:ext cx="692422" cy="357175"/>
            </a:xfrm>
            <a:prstGeom prst="rect">
              <a:avLst/>
            </a:prstGeom>
            <a:solidFill>
              <a:schemeClr val="accent6">
                <a:lumMod val="40000"/>
                <a:lumOff val="60000"/>
              </a:schemeClr>
            </a:solidFill>
            <a:ln>
              <a:noFill/>
            </a:ln>
          </p:spPr>
          <p:txBody>
            <a:bodyPr wrap="square" anchor="ctr">
              <a:spAutoFit/>
            </a:bodyPr>
            <a:lstStyle/>
            <a:p>
              <a:pPr algn="ctr">
                <a:defRPr/>
              </a:pPr>
              <a:r>
                <a:rPr lang="en-US" altLang="ko-KR" sz="667" b="1" dirty="0">
                  <a:solidFill>
                    <a:srgbClr val="171B4D"/>
                  </a:solidFill>
                  <a:latin typeface="Noto Sans SemCond" panose="020B0502040504020204" pitchFamily="34"/>
                  <a:ea typeface="Noto Sans SemCond" panose="020B0502040504020204" pitchFamily="34"/>
                  <a:cs typeface="Noto Sans SemCond" panose="020B0502040504020204" pitchFamily="34"/>
                  <a:sym typeface="맑은 고딕"/>
                </a:rPr>
                <a:t>BRCA</a:t>
              </a:r>
            </a:p>
            <a:p>
              <a:pPr algn="ctr">
                <a:defRPr/>
              </a:pPr>
              <a:r>
                <a:rPr lang="en-US" altLang="ko-KR" sz="667" b="1" dirty="0">
                  <a:solidFill>
                    <a:srgbClr val="171B4D"/>
                  </a:solidFill>
                  <a:latin typeface="Noto Sans SemCond" panose="020B0502040504020204" pitchFamily="34"/>
                  <a:ea typeface="Noto Sans SemCond" panose="020B0502040504020204" pitchFamily="34"/>
                  <a:cs typeface="Noto Sans SemCond" panose="020B0502040504020204" pitchFamily="34"/>
                  <a:sym typeface="맑은 고딕"/>
                </a:rPr>
                <a:t>Positive</a:t>
              </a:r>
              <a:endParaRPr lang="ko-KR" altLang="en-US" sz="667" b="1" dirty="0">
                <a:solidFill>
                  <a:srgbClr val="171B4D"/>
                </a:solidFill>
                <a:latin typeface="Noto Sans SemCond" panose="020B0502040504020204" pitchFamily="34"/>
                <a:ea typeface="Noto Sans SemCond" panose="020B0502040504020204" pitchFamily="34"/>
                <a:cs typeface="Noto Sans SemCond" panose="020B0502040504020204" pitchFamily="34"/>
              </a:endParaRPr>
            </a:p>
          </p:txBody>
        </p:sp>
        <p:sp>
          <p:nvSpPr>
            <p:cNvPr id="106" name="직사각형 105"/>
            <p:cNvSpPr/>
            <p:nvPr/>
          </p:nvSpPr>
          <p:spPr>
            <a:xfrm>
              <a:off x="7989762" y="3587869"/>
              <a:ext cx="692422" cy="357175"/>
            </a:xfrm>
            <a:prstGeom prst="rect">
              <a:avLst/>
            </a:prstGeom>
            <a:solidFill>
              <a:schemeClr val="accent2">
                <a:lumMod val="40000"/>
                <a:lumOff val="60000"/>
              </a:schemeClr>
            </a:solidFill>
            <a:ln>
              <a:noFill/>
            </a:ln>
          </p:spPr>
          <p:txBody>
            <a:bodyPr wrap="square" anchor="ctr">
              <a:spAutoFit/>
            </a:bodyPr>
            <a:lstStyle/>
            <a:p>
              <a:pPr algn="ctr">
                <a:defRPr/>
              </a:pPr>
              <a:r>
                <a:rPr lang="en-US" altLang="ko-KR" sz="667" b="1" dirty="0">
                  <a:solidFill>
                    <a:srgbClr val="171B4D"/>
                  </a:solidFill>
                  <a:latin typeface="Noto Sans SemCond" panose="020B0502040504020204" pitchFamily="34"/>
                  <a:ea typeface="Noto Sans SemCond" panose="020B0502040504020204" pitchFamily="34"/>
                  <a:cs typeface="Noto Sans SemCond" panose="020B0502040504020204" pitchFamily="34"/>
                  <a:sym typeface="맑은 고딕"/>
                </a:rPr>
                <a:t>BRCA</a:t>
              </a:r>
            </a:p>
            <a:p>
              <a:pPr algn="ctr">
                <a:defRPr/>
              </a:pPr>
              <a:r>
                <a:rPr lang="en-US" altLang="ko-KR" sz="667" b="1" dirty="0">
                  <a:solidFill>
                    <a:srgbClr val="171B4D"/>
                  </a:solidFill>
                  <a:latin typeface="Noto Sans SemCond" panose="020B0502040504020204" pitchFamily="34"/>
                  <a:ea typeface="Noto Sans SemCond" panose="020B0502040504020204" pitchFamily="34"/>
                  <a:cs typeface="Noto Sans SemCond" panose="020B0502040504020204" pitchFamily="34"/>
                  <a:sym typeface="맑은 고딕"/>
                </a:rPr>
                <a:t>Negative</a:t>
              </a:r>
              <a:endParaRPr lang="ko-KR" altLang="en-US" sz="667" b="1" dirty="0">
                <a:solidFill>
                  <a:srgbClr val="171B4D"/>
                </a:solidFill>
                <a:latin typeface="Noto Sans SemCond" panose="020B0502040504020204" pitchFamily="34"/>
                <a:ea typeface="Noto Sans SemCond" panose="020B0502040504020204" pitchFamily="34"/>
                <a:cs typeface="Noto Sans SemCond" panose="020B0502040504020204" pitchFamily="34"/>
              </a:endParaRPr>
            </a:p>
          </p:txBody>
        </p:sp>
      </p:grpSp>
    </p:spTree>
    <p:extLst>
      <p:ext uri="{BB962C8B-B14F-4D97-AF65-F5344CB8AC3E}">
        <p14:creationId xmlns:p14="http://schemas.microsoft.com/office/powerpoint/2010/main" val="101035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6645BF1F-5E58-4B39-BCDD-19458D6A46EB}"/>
              </a:ext>
            </a:extLst>
          </p:cNvPr>
          <p:cNvSpPr>
            <a:spLocks noGrp="1"/>
          </p:cNvSpPr>
          <p:nvPr>
            <p:ph type="sldNum" sz="quarter" idx="4"/>
          </p:nvPr>
        </p:nvSpPr>
        <p:spPr>
          <a:xfrm>
            <a:off x="6604000" y="5410730"/>
            <a:ext cx="1778000" cy="304271"/>
          </a:xfrm>
          <a:prstGeom prst="rect">
            <a:avLst/>
          </a:prstGeom>
        </p:spPr>
        <p:txBody>
          <a:bodyPr vert="horz" lIns="76200" tIns="38100" rIns="76200" bIns="38100" rtlCol="0" anchor="ctr"/>
          <a:lstStyle>
            <a:defPPr>
              <a:defRPr lang="en-US"/>
            </a:defPPr>
            <a:lvl1pPr marL="0" algn="r" defTabSz="761970" rtl="0" eaLnBrk="1" latinLnBrk="0" hangingPunct="1">
              <a:defRPr sz="1000" kern="1200">
                <a:solidFill>
                  <a:srgbClr val="20425A"/>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fld id="{444583ED-F364-40B3-B25B-483B5033DFA3}" type="slidenum">
              <a:rPr lang="en-US" smtClean="0"/>
              <a:pPr/>
              <a:t>136</a:t>
            </a:fld>
            <a:endParaRPr lang="en-US"/>
          </a:p>
        </p:txBody>
      </p:sp>
      <p:pic>
        <p:nvPicPr>
          <p:cNvPr id="9220" name="Picture 4" descr="lego brick iconì ëí ì´ë¯¸ì§ ê²ìê²°ê³¼">
            <a:extLst>
              <a:ext uri="{FF2B5EF4-FFF2-40B4-BE49-F238E27FC236}">
                <a16:creationId xmlns:a16="http://schemas.microsoft.com/office/drawing/2014/main" id="{059D2DEA-1F70-46DC-9B4B-4302DDF17717}"/>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3" y="961692"/>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lego brick iconì ëí ì´ë¯¸ì§ ê²ìê²°ê³¼">
            <a:extLst>
              <a:ext uri="{FF2B5EF4-FFF2-40B4-BE49-F238E27FC236}">
                <a16:creationId xmlns:a16="http://schemas.microsoft.com/office/drawing/2014/main" id="{E37DA08E-A9B8-403F-A4A5-2C340C4E2D2C}"/>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3" y="1660192"/>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lego brick iconì ëí ì´ë¯¸ì§ ê²ìê²°ê³¼">
            <a:extLst>
              <a:ext uri="{FF2B5EF4-FFF2-40B4-BE49-F238E27FC236}">
                <a16:creationId xmlns:a16="http://schemas.microsoft.com/office/drawing/2014/main" id="{AAE86AF2-1260-42B7-B3C0-2D8C5595B60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2" y="2350755"/>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lego brick iconì ëí ì´ë¯¸ì§ ê²ìê²°ê³¼">
            <a:extLst>
              <a:ext uri="{FF2B5EF4-FFF2-40B4-BE49-F238E27FC236}">
                <a16:creationId xmlns:a16="http://schemas.microsoft.com/office/drawing/2014/main" id="{5DD43865-A3FB-4D79-9754-E367930CDC1B}"/>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1" y="3073067"/>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lego brick iconì ëí ì´ë¯¸ì§ ê²ìê²°ê³¼">
            <a:extLst>
              <a:ext uri="{FF2B5EF4-FFF2-40B4-BE49-F238E27FC236}">
                <a16:creationId xmlns:a16="http://schemas.microsoft.com/office/drawing/2014/main" id="{75C6EF1D-6FEB-4BDE-90FF-24A02F5F39C8}"/>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1" y="3763630"/>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lego brick iconì ëí ì´ë¯¸ì§ ê²ìê²°ê³¼">
            <a:extLst>
              <a:ext uri="{FF2B5EF4-FFF2-40B4-BE49-F238E27FC236}">
                <a16:creationId xmlns:a16="http://schemas.microsoft.com/office/drawing/2014/main" id="{45BEDF39-5129-419A-B401-71373EA8F3C0}"/>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0" y="4462130"/>
            <a:ext cx="928688" cy="928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68FED4-0A2D-40C9-AA10-142B846A4502}"/>
              </a:ext>
            </a:extLst>
          </p:cNvPr>
          <p:cNvSpPr txBox="1"/>
          <p:nvPr/>
        </p:nvSpPr>
        <p:spPr>
          <a:xfrm>
            <a:off x="2206625" y="1208027"/>
            <a:ext cx="1778000" cy="451342"/>
          </a:xfrm>
          <a:prstGeom prst="rect">
            <a:avLst/>
          </a:prstGeom>
          <a:noFill/>
        </p:spPr>
        <p:txBody>
          <a:bodyPr wrap="square" rtlCol="0">
            <a:spAutoFit/>
          </a:bodyPr>
          <a:lstStyle/>
          <a:p>
            <a:r>
              <a:rPr lang="en-US" altLang="ko-KR" sz="2333" b="1" dirty="0">
                <a:cs typeface="Arial" panose="020B0604020202020204" pitchFamily="34" charset="0"/>
              </a:rPr>
              <a:t>Conditions</a:t>
            </a:r>
            <a:endParaRPr lang="ko-KR" altLang="en-US" sz="2333" b="1" dirty="0">
              <a:cs typeface="Arial" panose="020B0604020202020204" pitchFamily="34" charset="0"/>
            </a:endParaRPr>
          </a:p>
        </p:txBody>
      </p:sp>
      <p:sp>
        <p:nvSpPr>
          <p:cNvPr id="25" name="TextBox 24">
            <a:extLst>
              <a:ext uri="{FF2B5EF4-FFF2-40B4-BE49-F238E27FC236}">
                <a16:creationId xmlns:a16="http://schemas.microsoft.com/office/drawing/2014/main" id="{E44925D3-8492-4F92-8F3B-0EF7D544ACA8}"/>
              </a:ext>
            </a:extLst>
          </p:cNvPr>
          <p:cNvSpPr txBox="1"/>
          <p:nvPr/>
        </p:nvSpPr>
        <p:spPr>
          <a:xfrm>
            <a:off x="2206625" y="1898453"/>
            <a:ext cx="1778000" cy="451342"/>
          </a:xfrm>
          <a:prstGeom prst="rect">
            <a:avLst/>
          </a:prstGeom>
          <a:noFill/>
        </p:spPr>
        <p:txBody>
          <a:bodyPr wrap="square" rtlCol="0">
            <a:spAutoFit/>
          </a:bodyPr>
          <a:lstStyle/>
          <a:p>
            <a:r>
              <a:rPr lang="en-US" altLang="ko-KR" sz="2333" b="1" dirty="0">
                <a:cs typeface="Arial" panose="020B0604020202020204" pitchFamily="34" charset="0"/>
              </a:rPr>
              <a:t>Drugs</a:t>
            </a:r>
            <a:endParaRPr lang="ko-KR" altLang="en-US" sz="2333" b="1" dirty="0">
              <a:cs typeface="Arial" panose="020B0604020202020204" pitchFamily="34" charset="0"/>
            </a:endParaRPr>
          </a:p>
        </p:txBody>
      </p:sp>
      <p:sp>
        <p:nvSpPr>
          <p:cNvPr id="26" name="TextBox 25">
            <a:extLst>
              <a:ext uri="{FF2B5EF4-FFF2-40B4-BE49-F238E27FC236}">
                <a16:creationId xmlns:a16="http://schemas.microsoft.com/office/drawing/2014/main" id="{D7F01C47-B9C6-49E6-A121-69C1EDA73CA6}"/>
              </a:ext>
            </a:extLst>
          </p:cNvPr>
          <p:cNvSpPr txBox="1"/>
          <p:nvPr/>
        </p:nvSpPr>
        <p:spPr>
          <a:xfrm>
            <a:off x="2206625" y="2588879"/>
            <a:ext cx="1857375" cy="451342"/>
          </a:xfrm>
          <a:prstGeom prst="rect">
            <a:avLst/>
          </a:prstGeom>
          <a:noFill/>
        </p:spPr>
        <p:txBody>
          <a:bodyPr wrap="square" rtlCol="0">
            <a:spAutoFit/>
          </a:bodyPr>
          <a:lstStyle/>
          <a:p>
            <a:r>
              <a:rPr lang="en-US" altLang="ko-KR" sz="2333" b="1" dirty="0">
                <a:cs typeface="Arial" panose="020B0604020202020204" pitchFamily="34" charset="0"/>
              </a:rPr>
              <a:t>Procedures</a:t>
            </a:r>
            <a:endParaRPr lang="ko-KR" altLang="en-US" sz="2333" b="1" dirty="0">
              <a:cs typeface="Arial" panose="020B0604020202020204" pitchFamily="34" charset="0"/>
            </a:endParaRPr>
          </a:p>
        </p:txBody>
      </p:sp>
      <p:sp>
        <p:nvSpPr>
          <p:cNvPr id="27" name="TextBox 26">
            <a:extLst>
              <a:ext uri="{FF2B5EF4-FFF2-40B4-BE49-F238E27FC236}">
                <a16:creationId xmlns:a16="http://schemas.microsoft.com/office/drawing/2014/main" id="{E1FE9395-C7CE-41C2-9718-0B6D79D2662B}"/>
              </a:ext>
            </a:extLst>
          </p:cNvPr>
          <p:cNvSpPr txBox="1"/>
          <p:nvPr/>
        </p:nvSpPr>
        <p:spPr>
          <a:xfrm>
            <a:off x="2206625" y="3271231"/>
            <a:ext cx="2238373" cy="810350"/>
          </a:xfrm>
          <a:prstGeom prst="rect">
            <a:avLst/>
          </a:prstGeom>
          <a:noFill/>
        </p:spPr>
        <p:txBody>
          <a:bodyPr wrap="square" rtlCol="0">
            <a:spAutoFit/>
          </a:bodyPr>
          <a:lstStyle/>
          <a:p>
            <a:r>
              <a:rPr lang="en-US" altLang="ko-KR" sz="2333" b="1" dirty="0">
                <a:cs typeface="Arial" panose="020B0604020202020204" pitchFamily="34" charset="0"/>
              </a:rPr>
              <a:t>Measurements</a:t>
            </a:r>
            <a:endParaRPr lang="ko-KR" altLang="en-US" sz="2333" b="1" dirty="0">
              <a:cs typeface="Arial" panose="020B0604020202020204" pitchFamily="34" charset="0"/>
            </a:endParaRPr>
          </a:p>
        </p:txBody>
      </p:sp>
      <p:sp>
        <p:nvSpPr>
          <p:cNvPr id="28" name="TextBox 27">
            <a:extLst>
              <a:ext uri="{FF2B5EF4-FFF2-40B4-BE49-F238E27FC236}">
                <a16:creationId xmlns:a16="http://schemas.microsoft.com/office/drawing/2014/main" id="{CBFAD309-33B6-4E5B-A000-C9AA90412984}"/>
              </a:ext>
            </a:extLst>
          </p:cNvPr>
          <p:cNvSpPr txBox="1"/>
          <p:nvPr/>
        </p:nvSpPr>
        <p:spPr>
          <a:xfrm>
            <a:off x="2214563" y="3981637"/>
            <a:ext cx="2238373" cy="451342"/>
          </a:xfrm>
          <a:prstGeom prst="rect">
            <a:avLst/>
          </a:prstGeom>
          <a:noFill/>
        </p:spPr>
        <p:txBody>
          <a:bodyPr wrap="square" rtlCol="0">
            <a:spAutoFit/>
          </a:bodyPr>
          <a:lstStyle/>
          <a:p>
            <a:r>
              <a:rPr lang="en-US" altLang="ko-KR" sz="2333" b="1" dirty="0">
                <a:cs typeface="Arial" panose="020B0604020202020204" pitchFamily="34" charset="0"/>
              </a:rPr>
              <a:t>Observations</a:t>
            </a:r>
            <a:endParaRPr lang="ko-KR" altLang="en-US" sz="2333" b="1" dirty="0">
              <a:cs typeface="Arial" panose="020B0604020202020204" pitchFamily="34" charset="0"/>
            </a:endParaRPr>
          </a:p>
        </p:txBody>
      </p:sp>
      <p:sp>
        <p:nvSpPr>
          <p:cNvPr id="29" name="TextBox 28">
            <a:extLst>
              <a:ext uri="{FF2B5EF4-FFF2-40B4-BE49-F238E27FC236}">
                <a16:creationId xmlns:a16="http://schemas.microsoft.com/office/drawing/2014/main" id="{57091B0A-CFEC-4E85-B892-0F98C48FCCFE}"/>
              </a:ext>
            </a:extLst>
          </p:cNvPr>
          <p:cNvSpPr txBox="1"/>
          <p:nvPr/>
        </p:nvSpPr>
        <p:spPr>
          <a:xfrm>
            <a:off x="2214563" y="4680137"/>
            <a:ext cx="2238373" cy="451342"/>
          </a:xfrm>
          <a:prstGeom prst="rect">
            <a:avLst/>
          </a:prstGeom>
          <a:noFill/>
        </p:spPr>
        <p:txBody>
          <a:bodyPr wrap="square" rtlCol="0">
            <a:spAutoFit/>
          </a:bodyPr>
          <a:lstStyle/>
          <a:p>
            <a:r>
              <a:rPr lang="en-US" altLang="ko-KR" sz="2333" b="1" dirty="0">
                <a:cs typeface="Arial" panose="020B0604020202020204" pitchFamily="34" charset="0"/>
              </a:rPr>
              <a:t>Visits</a:t>
            </a:r>
            <a:endParaRPr lang="ko-KR" altLang="en-US" sz="2333" b="1" dirty="0">
              <a:cs typeface="Arial" panose="020B0604020202020204" pitchFamily="34" charset="0"/>
            </a:endParaRPr>
          </a:p>
        </p:txBody>
      </p:sp>
      <p:sp>
        <p:nvSpPr>
          <p:cNvPr id="34" name="TextBox 33">
            <a:extLst>
              <a:ext uri="{FF2B5EF4-FFF2-40B4-BE49-F238E27FC236}">
                <a16:creationId xmlns:a16="http://schemas.microsoft.com/office/drawing/2014/main" id="{DF402964-A6D0-44DD-8F04-56C7ED673AC9}"/>
              </a:ext>
            </a:extLst>
          </p:cNvPr>
          <p:cNvSpPr txBox="1"/>
          <p:nvPr/>
        </p:nvSpPr>
        <p:spPr>
          <a:xfrm>
            <a:off x="1293779" y="-20347"/>
            <a:ext cx="7655668" cy="1200329"/>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Data Are Like Lego Bricks for Phenotyping in CDM</a:t>
            </a:r>
            <a:endParaRPr lang="ko-KR" altLang="en-US" sz="3600" b="1"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41909114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6645BF1F-5E58-4B39-BCDD-19458D6A46EB}"/>
              </a:ext>
            </a:extLst>
          </p:cNvPr>
          <p:cNvSpPr>
            <a:spLocks noGrp="1"/>
          </p:cNvSpPr>
          <p:nvPr>
            <p:ph type="sldNum" sz="quarter" idx="4"/>
          </p:nvPr>
        </p:nvSpPr>
        <p:spPr>
          <a:xfrm>
            <a:off x="6604000" y="5410730"/>
            <a:ext cx="1778000" cy="304271"/>
          </a:xfrm>
          <a:prstGeom prst="rect">
            <a:avLst/>
          </a:prstGeom>
        </p:spPr>
        <p:txBody>
          <a:bodyPr vert="horz" lIns="76200" tIns="38100" rIns="76200" bIns="38100" rtlCol="0" anchor="ctr"/>
          <a:lstStyle>
            <a:defPPr>
              <a:defRPr lang="en-US"/>
            </a:defPPr>
            <a:lvl1pPr marL="0" algn="r" defTabSz="761970" rtl="0" eaLnBrk="1" latinLnBrk="0" hangingPunct="1">
              <a:defRPr sz="1000" kern="1200">
                <a:solidFill>
                  <a:srgbClr val="20425A"/>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fld id="{444583ED-F364-40B3-B25B-483B5033DFA3}" type="slidenum">
              <a:rPr lang="en-US" smtClean="0"/>
              <a:pPr/>
              <a:t>137</a:t>
            </a:fld>
            <a:endParaRPr lang="en-US"/>
          </a:p>
        </p:txBody>
      </p:sp>
      <p:pic>
        <p:nvPicPr>
          <p:cNvPr id="9220" name="Picture 4" descr="lego brick iconì ëí ì´ë¯¸ì§ ê²ìê²°ê³¼">
            <a:extLst>
              <a:ext uri="{FF2B5EF4-FFF2-40B4-BE49-F238E27FC236}">
                <a16:creationId xmlns:a16="http://schemas.microsoft.com/office/drawing/2014/main" id="{059D2DEA-1F70-46DC-9B4B-4302DDF17717}"/>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3" y="981148"/>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lego brick iconì ëí ì´ë¯¸ì§ ê²ìê²°ê³¼">
            <a:extLst>
              <a:ext uri="{FF2B5EF4-FFF2-40B4-BE49-F238E27FC236}">
                <a16:creationId xmlns:a16="http://schemas.microsoft.com/office/drawing/2014/main" id="{E37DA08E-A9B8-403F-A4A5-2C340C4E2D2C}"/>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3" y="1679648"/>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lego brick iconì ëí ì´ë¯¸ì§ ê²ìê²°ê³¼">
            <a:extLst>
              <a:ext uri="{FF2B5EF4-FFF2-40B4-BE49-F238E27FC236}">
                <a16:creationId xmlns:a16="http://schemas.microsoft.com/office/drawing/2014/main" id="{AAE86AF2-1260-42B7-B3C0-2D8C5595B60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2" y="2370211"/>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lego brick iconì ëí ì´ë¯¸ì§ ê²ìê²°ê³¼">
            <a:extLst>
              <a:ext uri="{FF2B5EF4-FFF2-40B4-BE49-F238E27FC236}">
                <a16:creationId xmlns:a16="http://schemas.microsoft.com/office/drawing/2014/main" id="{5DD43865-A3FB-4D79-9754-E367930CDC1B}"/>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1" y="3092523"/>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lego brick iconì ëí ì´ë¯¸ì§ ê²ìê²°ê³¼">
            <a:extLst>
              <a:ext uri="{FF2B5EF4-FFF2-40B4-BE49-F238E27FC236}">
                <a16:creationId xmlns:a16="http://schemas.microsoft.com/office/drawing/2014/main" id="{75C6EF1D-6FEB-4BDE-90FF-24A02F5F39C8}"/>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1" y="3783086"/>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lego brick iconì ëí ì´ë¯¸ì§ ê²ìê²°ê³¼">
            <a:extLst>
              <a:ext uri="{FF2B5EF4-FFF2-40B4-BE49-F238E27FC236}">
                <a16:creationId xmlns:a16="http://schemas.microsoft.com/office/drawing/2014/main" id="{45BEDF39-5129-419A-B401-71373EA8F3C0}"/>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3310" y="4481586"/>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ego brick iconì ëí ì´ë¯¸ì§ ê²ìê²°ê³¼">
            <a:extLst>
              <a:ext uri="{FF2B5EF4-FFF2-40B4-BE49-F238E27FC236}">
                <a16:creationId xmlns:a16="http://schemas.microsoft.com/office/drawing/2014/main" id="{98B089DC-7F38-448D-8F7A-9EE024EA073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5001" y="1039516"/>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lego brick iconì ëí ì´ë¯¸ì§ ê²ìê²°ê³¼">
            <a:extLst>
              <a:ext uri="{FF2B5EF4-FFF2-40B4-BE49-F238E27FC236}">
                <a16:creationId xmlns:a16="http://schemas.microsoft.com/office/drawing/2014/main" id="{0739EDAD-3395-4987-BE8A-99200EC389C6}"/>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4999" y="1748904"/>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lego brick iconì ëí ì´ë¯¸ì§ ê²ìê²°ê³¼">
            <a:extLst>
              <a:ext uri="{FF2B5EF4-FFF2-40B4-BE49-F238E27FC236}">
                <a16:creationId xmlns:a16="http://schemas.microsoft.com/office/drawing/2014/main" id="{C61B591C-655F-462C-86CD-04A7E57447FF}"/>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3249" y="2428305"/>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lego brick iconì ëí ì´ë¯¸ì§ ê²ìê²°ê³¼">
            <a:extLst>
              <a:ext uri="{FF2B5EF4-FFF2-40B4-BE49-F238E27FC236}">
                <a16:creationId xmlns:a16="http://schemas.microsoft.com/office/drawing/2014/main" id="{C6178268-59F4-41F7-B5AB-E63BB38E522B}"/>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3248" y="3113855"/>
            <a:ext cx="928688" cy="928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68FED4-0A2D-40C9-AA10-142B846A4502}"/>
              </a:ext>
            </a:extLst>
          </p:cNvPr>
          <p:cNvSpPr txBox="1"/>
          <p:nvPr/>
        </p:nvSpPr>
        <p:spPr>
          <a:xfrm>
            <a:off x="2206625" y="1227483"/>
            <a:ext cx="1778000" cy="451342"/>
          </a:xfrm>
          <a:prstGeom prst="rect">
            <a:avLst/>
          </a:prstGeom>
          <a:noFill/>
        </p:spPr>
        <p:txBody>
          <a:bodyPr wrap="square" rtlCol="0">
            <a:spAutoFit/>
          </a:bodyPr>
          <a:lstStyle/>
          <a:p>
            <a:r>
              <a:rPr lang="en-US" altLang="ko-KR" sz="2333" b="1" dirty="0">
                <a:cs typeface="Arial" panose="020B0604020202020204" pitchFamily="34" charset="0"/>
              </a:rPr>
              <a:t>Conditions</a:t>
            </a:r>
            <a:endParaRPr lang="ko-KR" altLang="en-US" sz="2333" b="1" dirty="0">
              <a:cs typeface="Arial" panose="020B0604020202020204" pitchFamily="34" charset="0"/>
            </a:endParaRPr>
          </a:p>
        </p:txBody>
      </p:sp>
      <p:sp>
        <p:nvSpPr>
          <p:cNvPr id="25" name="TextBox 24">
            <a:extLst>
              <a:ext uri="{FF2B5EF4-FFF2-40B4-BE49-F238E27FC236}">
                <a16:creationId xmlns:a16="http://schemas.microsoft.com/office/drawing/2014/main" id="{E44925D3-8492-4F92-8F3B-0EF7D544ACA8}"/>
              </a:ext>
            </a:extLst>
          </p:cNvPr>
          <p:cNvSpPr txBox="1"/>
          <p:nvPr/>
        </p:nvSpPr>
        <p:spPr>
          <a:xfrm>
            <a:off x="2206625" y="1917909"/>
            <a:ext cx="1778000" cy="451342"/>
          </a:xfrm>
          <a:prstGeom prst="rect">
            <a:avLst/>
          </a:prstGeom>
          <a:noFill/>
        </p:spPr>
        <p:txBody>
          <a:bodyPr wrap="square" rtlCol="0">
            <a:spAutoFit/>
          </a:bodyPr>
          <a:lstStyle/>
          <a:p>
            <a:r>
              <a:rPr lang="en-US" altLang="ko-KR" sz="2333" b="1" dirty="0">
                <a:cs typeface="Arial" panose="020B0604020202020204" pitchFamily="34" charset="0"/>
              </a:rPr>
              <a:t>Drugs</a:t>
            </a:r>
            <a:endParaRPr lang="ko-KR" altLang="en-US" sz="2333" b="1" dirty="0">
              <a:cs typeface="Arial" panose="020B0604020202020204" pitchFamily="34" charset="0"/>
            </a:endParaRPr>
          </a:p>
        </p:txBody>
      </p:sp>
      <p:sp>
        <p:nvSpPr>
          <p:cNvPr id="26" name="TextBox 25">
            <a:extLst>
              <a:ext uri="{FF2B5EF4-FFF2-40B4-BE49-F238E27FC236}">
                <a16:creationId xmlns:a16="http://schemas.microsoft.com/office/drawing/2014/main" id="{D7F01C47-B9C6-49E6-A121-69C1EDA73CA6}"/>
              </a:ext>
            </a:extLst>
          </p:cNvPr>
          <p:cNvSpPr txBox="1"/>
          <p:nvPr/>
        </p:nvSpPr>
        <p:spPr>
          <a:xfrm>
            <a:off x="2206625" y="2608335"/>
            <a:ext cx="1857375" cy="451342"/>
          </a:xfrm>
          <a:prstGeom prst="rect">
            <a:avLst/>
          </a:prstGeom>
          <a:noFill/>
        </p:spPr>
        <p:txBody>
          <a:bodyPr wrap="square" rtlCol="0">
            <a:spAutoFit/>
          </a:bodyPr>
          <a:lstStyle/>
          <a:p>
            <a:r>
              <a:rPr lang="en-US" altLang="ko-KR" sz="2333" b="1" dirty="0">
                <a:cs typeface="Arial" panose="020B0604020202020204" pitchFamily="34" charset="0"/>
              </a:rPr>
              <a:t>Procedures</a:t>
            </a:r>
            <a:endParaRPr lang="ko-KR" altLang="en-US" sz="2333" b="1" dirty="0">
              <a:cs typeface="Arial" panose="020B0604020202020204" pitchFamily="34" charset="0"/>
            </a:endParaRPr>
          </a:p>
        </p:txBody>
      </p:sp>
      <p:sp>
        <p:nvSpPr>
          <p:cNvPr id="27" name="TextBox 26">
            <a:extLst>
              <a:ext uri="{FF2B5EF4-FFF2-40B4-BE49-F238E27FC236}">
                <a16:creationId xmlns:a16="http://schemas.microsoft.com/office/drawing/2014/main" id="{E1FE9395-C7CE-41C2-9718-0B6D79D2662B}"/>
              </a:ext>
            </a:extLst>
          </p:cNvPr>
          <p:cNvSpPr txBox="1"/>
          <p:nvPr/>
        </p:nvSpPr>
        <p:spPr>
          <a:xfrm>
            <a:off x="2206625" y="3290687"/>
            <a:ext cx="2365375" cy="451342"/>
          </a:xfrm>
          <a:prstGeom prst="rect">
            <a:avLst/>
          </a:prstGeom>
          <a:noFill/>
        </p:spPr>
        <p:txBody>
          <a:bodyPr wrap="square" rtlCol="0">
            <a:spAutoFit/>
          </a:bodyPr>
          <a:lstStyle/>
          <a:p>
            <a:r>
              <a:rPr lang="en-US" altLang="ko-KR" sz="2333" b="1" dirty="0">
                <a:cs typeface="Arial" panose="020B0604020202020204" pitchFamily="34" charset="0"/>
              </a:rPr>
              <a:t>Measurements</a:t>
            </a:r>
            <a:endParaRPr lang="ko-KR" altLang="en-US" sz="2333" b="1" dirty="0">
              <a:cs typeface="Arial" panose="020B0604020202020204" pitchFamily="34" charset="0"/>
            </a:endParaRPr>
          </a:p>
        </p:txBody>
      </p:sp>
      <p:sp>
        <p:nvSpPr>
          <p:cNvPr id="28" name="TextBox 27">
            <a:extLst>
              <a:ext uri="{FF2B5EF4-FFF2-40B4-BE49-F238E27FC236}">
                <a16:creationId xmlns:a16="http://schemas.microsoft.com/office/drawing/2014/main" id="{CBFAD309-33B6-4E5B-A000-C9AA90412984}"/>
              </a:ext>
            </a:extLst>
          </p:cNvPr>
          <p:cNvSpPr txBox="1"/>
          <p:nvPr/>
        </p:nvSpPr>
        <p:spPr>
          <a:xfrm>
            <a:off x="2214563" y="4001093"/>
            <a:ext cx="2238373" cy="451342"/>
          </a:xfrm>
          <a:prstGeom prst="rect">
            <a:avLst/>
          </a:prstGeom>
          <a:noFill/>
        </p:spPr>
        <p:txBody>
          <a:bodyPr wrap="square" rtlCol="0">
            <a:spAutoFit/>
          </a:bodyPr>
          <a:lstStyle/>
          <a:p>
            <a:r>
              <a:rPr lang="en-US" altLang="ko-KR" sz="2333" b="1" dirty="0">
                <a:cs typeface="Arial" panose="020B0604020202020204" pitchFamily="34" charset="0"/>
              </a:rPr>
              <a:t>Observations</a:t>
            </a:r>
            <a:endParaRPr lang="ko-KR" altLang="en-US" sz="2333" b="1" dirty="0">
              <a:cs typeface="Arial" panose="020B0604020202020204" pitchFamily="34" charset="0"/>
            </a:endParaRPr>
          </a:p>
        </p:txBody>
      </p:sp>
      <p:sp>
        <p:nvSpPr>
          <p:cNvPr id="29" name="TextBox 28">
            <a:extLst>
              <a:ext uri="{FF2B5EF4-FFF2-40B4-BE49-F238E27FC236}">
                <a16:creationId xmlns:a16="http://schemas.microsoft.com/office/drawing/2014/main" id="{57091B0A-CFEC-4E85-B892-0F98C48FCCFE}"/>
              </a:ext>
            </a:extLst>
          </p:cNvPr>
          <p:cNvSpPr txBox="1"/>
          <p:nvPr/>
        </p:nvSpPr>
        <p:spPr>
          <a:xfrm>
            <a:off x="2214563" y="4699593"/>
            <a:ext cx="2238373" cy="451342"/>
          </a:xfrm>
          <a:prstGeom prst="rect">
            <a:avLst/>
          </a:prstGeom>
          <a:noFill/>
        </p:spPr>
        <p:txBody>
          <a:bodyPr wrap="square" rtlCol="0">
            <a:spAutoFit/>
          </a:bodyPr>
          <a:lstStyle/>
          <a:p>
            <a:r>
              <a:rPr lang="en-US" altLang="ko-KR" sz="2333" b="1" dirty="0">
                <a:cs typeface="Arial" panose="020B0604020202020204" pitchFamily="34" charset="0"/>
              </a:rPr>
              <a:t>Visits</a:t>
            </a:r>
            <a:endParaRPr lang="ko-KR" altLang="en-US" sz="2333" b="1" dirty="0">
              <a:cs typeface="Arial" panose="020B0604020202020204" pitchFamily="34" charset="0"/>
            </a:endParaRPr>
          </a:p>
        </p:txBody>
      </p:sp>
      <p:sp>
        <p:nvSpPr>
          <p:cNvPr id="30" name="TextBox 29">
            <a:extLst>
              <a:ext uri="{FF2B5EF4-FFF2-40B4-BE49-F238E27FC236}">
                <a16:creationId xmlns:a16="http://schemas.microsoft.com/office/drawing/2014/main" id="{0DE83420-97D5-491D-B771-C9BCE08E507D}"/>
              </a:ext>
            </a:extLst>
          </p:cNvPr>
          <p:cNvSpPr txBox="1"/>
          <p:nvPr/>
        </p:nvSpPr>
        <p:spPr>
          <a:xfrm>
            <a:off x="5468938" y="1285851"/>
            <a:ext cx="2722562" cy="451342"/>
          </a:xfrm>
          <a:prstGeom prst="rect">
            <a:avLst/>
          </a:prstGeom>
          <a:noFill/>
        </p:spPr>
        <p:txBody>
          <a:bodyPr wrap="square" rtlCol="0">
            <a:spAutoFit/>
          </a:bodyPr>
          <a:lstStyle/>
          <a:p>
            <a:r>
              <a:rPr lang="en-US" altLang="ko-KR" sz="2333" b="1" dirty="0">
                <a:cs typeface="Arial" panose="020B0604020202020204" pitchFamily="34" charset="0"/>
              </a:rPr>
              <a:t>Genomic variants</a:t>
            </a:r>
            <a:endParaRPr lang="ko-KR" altLang="en-US" sz="2333" b="1" dirty="0">
              <a:cs typeface="Arial" panose="020B0604020202020204" pitchFamily="34" charset="0"/>
            </a:endParaRPr>
          </a:p>
        </p:txBody>
      </p:sp>
      <p:sp>
        <p:nvSpPr>
          <p:cNvPr id="31" name="TextBox 30">
            <a:extLst>
              <a:ext uri="{FF2B5EF4-FFF2-40B4-BE49-F238E27FC236}">
                <a16:creationId xmlns:a16="http://schemas.microsoft.com/office/drawing/2014/main" id="{D6A39D06-5915-4E3D-9507-7AB0B9EA7248}"/>
              </a:ext>
            </a:extLst>
          </p:cNvPr>
          <p:cNvSpPr txBox="1"/>
          <p:nvPr/>
        </p:nvSpPr>
        <p:spPr>
          <a:xfrm>
            <a:off x="5468936" y="1987165"/>
            <a:ext cx="1778000" cy="451342"/>
          </a:xfrm>
          <a:prstGeom prst="rect">
            <a:avLst/>
          </a:prstGeom>
          <a:noFill/>
        </p:spPr>
        <p:txBody>
          <a:bodyPr wrap="square" rtlCol="0">
            <a:spAutoFit/>
          </a:bodyPr>
          <a:lstStyle/>
          <a:p>
            <a:r>
              <a:rPr lang="en-US" altLang="ko-KR" sz="2333" b="1" dirty="0">
                <a:cs typeface="Arial" panose="020B0604020202020204" pitchFamily="34" charset="0"/>
              </a:rPr>
              <a:t>Radiology</a:t>
            </a:r>
            <a:endParaRPr lang="ko-KR" altLang="en-US" sz="2333" b="1" dirty="0">
              <a:cs typeface="Arial" panose="020B0604020202020204" pitchFamily="34" charset="0"/>
            </a:endParaRPr>
          </a:p>
        </p:txBody>
      </p:sp>
      <p:sp>
        <p:nvSpPr>
          <p:cNvPr id="32" name="TextBox 31">
            <a:extLst>
              <a:ext uri="{FF2B5EF4-FFF2-40B4-BE49-F238E27FC236}">
                <a16:creationId xmlns:a16="http://schemas.microsoft.com/office/drawing/2014/main" id="{5532C1D4-23A3-4727-AD69-79B122B8823F}"/>
              </a:ext>
            </a:extLst>
          </p:cNvPr>
          <p:cNvSpPr txBox="1"/>
          <p:nvPr/>
        </p:nvSpPr>
        <p:spPr>
          <a:xfrm>
            <a:off x="5508623" y="2530232"/>
            <a:ext cx="2214562" cy="451342"/>
          </a:xfrm>
          <a:prstGeom prst="rect">
            <a:avLst/>
          </a:prstGeom>
          <a:noFill/>
        </p:spPr>
        <p:txBody>
          <a:bodyPr wrap="square" rtlCol="0">
            <a:spAutoFit/>
          </a:bodyPr>
          <a:lstStyle/>
          <a:p>
            <a:r>
              <a:rPr lang="en-US" altLang="ko-KR" sz="2333" b="1" dirty="0">
                <a:cs typeface="Arial" panose="020B0604020202020204" pitchFamily="34" charset="0"/>
              </a:rPr>
              <a:t>Free-Text</a:t>
            </a:r>
            <a:endParaRPr lang="ko-KR" altLang="en-US" sz="2333" b="1" dirty="0">
              <a:cs typeface="Arial" panose="020B0604020202020204" pitchFamily="34" charset="0"/>
            </a:endParaRPr>
          </a:p>
        </p:txBody>
      </p:sp>
      <p:sp>
        <p:nvSpPr>
          <p:cNvPr id="33" name="TextBox 32">
            <a:extLst>
              <a:ext uri="{FF2B5EF4-FFF2-40B4-BE49-F238E27FC236}">
                <a16:creationId xmlns:a16="http://schemas.microsoft.com/office/drawing/2014/main" id="{3ACFDF62-03B5-4F3D-B278-E1AC10180089}"/>
              </a:ext>
            </a:extLst>
          </p:cNvPr>
          <p:cNvSpPr txBox="1"/>
          <p:nvPr/>
        </p:nvSpPr>
        <p:spPr>
          <a:xfrm>
            <a:off x="5447560" y="3225350"/>
            <a:ext cx="3040062" cy="451342"/>
          </a:xfrm>
          <a:prstGeom prst="rect">
            <a:avLst/>
          </a:prstGeom>
          <a:noFill/>
        </p:spPr>
        <p:txBody>
          <a:bodyPr wrap="square" rtlCol="0">
            <a:spAutoFit/>
          </a:bodyPr>
          <a:lstStyle/>
          <a:p>
            <a:r>
              <a:rPr lang="en-US" altLang="ko-KR" sz="2333" b="1" dirty="0">
                <a:cs typeface="Arial" panose="020B0604020202020204" pitchFamily="34" charset="0"/>
              </a:rPr>
              <a:t>Pathology Image</a:t>
            </a:r>
            <a:endParaRPr lang="ko-KR" altLang="en-US" sz="2333" b="1" dirty="0">
              <a:cs typeface="Arial" panose="020B0604020202020204" pitchFamily="34" charset="0"/>
            </a:endParaRPr>
          </a:p>
        </p:txBody>
      </p:sp>
      <p:pic>
        <p:nvPicPr>
          <p:cNvPr id="46" name="Picture 4" descr="lego brick iconì ëí ì´ë¯¸ì§ ê²ìê²°ê³¼">
            <a:extLst>
              <a:ext uri="{FF2B5EF4-FFF2-40B4-BE49-F238E27FC236}">
                <a16:creationId xmlns:a16="http://schemas.microsoft.com/office/drawing/2014/main" id="{74078180-0544-4DE7-B212-0527669FA91D}"/>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7059" y="3830917"/>
            <a:ext cx="928688" cy="92868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62ABA03-CC4D-4C67-A592-3A03D5A113C7}"/>
              </a:ext>
            </a:extLst>
          </p:cNvPr>
          <p:cNvSpPr txBox="1"/>
          <p:nvPr/>
        </p:nvSpPr>
        <p:spPr>
          <a:xfrm>
            <a:off x="5511139" y="4109267"/>
            <a:ext cx="2238373" cy="451342"/>
          </a:xfrm>
          <a:prstGeom prst="rect">
            <a:avLst/>
          </a:prstGeom>
          <a:noFill/>
        </p:spPr>
        <p:txBody>
          <a:bodyPr wrap="square" rtlCol="0">
            <a:spAutoFit/>
          </a:bodyPr>
          <a:lstStyle/>
          <a:p>
            <a:r>
              <a:rPr lang="en-US" altLang="ko-KR" sz="2333" b="1" dirty="0">
                <a:cs typeface="Arial" panose="020B0604020202020204" pitchFamily="34" charset="0"/>
              </a:rPr>
              <a:t>Oncology</a:t>
            </a:r>
            <a:endParaRPr lang="ko-KR" altLang="en-US" sz="2333" b="1" dirty="0">
              <a:cs typeface="Arial" panose="020B0604020202020204" pitchFamily="34" charset="0"/>
            </a:endParaRPr>
          </a:p>
        </p:txBody>
      </p:sp>
      <p:sp>
        <p:nvSpPr>
          <p:cNvPr id="34" name="TextBox 33">
            <a:extLst>
              <a:ext uri="{FF2B5EF4-FFF2-40B4-BE49-F238E27FC236}">
                <a16:creationId xmlns:a16="http://schemas.microsoft.com/office/drawing/2014/main" id="{DF402964-A6D0-44DD-8F04-56C7ED673AC9}"/>
              </a:ext>
            </a:extLst>
          </p:cNvPr>
          <p:cNvSpPr txBox="1"/>
          <p:nvPr/>
        </p:nvSpPr>
        <p:spPr>
          <a:xfrm>
            <a:off x="1293779" y="-20347"/>
            <a:ext cx="7704306" cy="1200329"/>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Data are Like Lego Bricks for Phenotyping in CDM</a:t>
            </a:r>
            <a:endParaRPr lang="ko-KR" altLang="en-US" sz="3600" b="1"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35772454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DEA0A5E-1DCC-476C-A397-CA8C96A9A171}"/>
              </a:ext>
            </a:extLst>
          </p:cNvPr>
          <p:cNvSpPr txBox="1"/>
          <p:nvPr/>
        </p:nvSpPr>
        <p:spPr>
          <a:xfrm>
            <a:off x="875489" y="1174652"/>
            <a:ext cx="7393022" cy="3504036"/>
          </a:xfrm>
          <a:prstGeom prst="rect">
            <a:avLst/>
          </a:prstGeom>
          <a:noFill/>
        </p:spPr>
        <p:txBody>
          <a:bodyPr wrap="square" rtlCol="0">
            <a:spAutoFit/>
          </a:bodyPr>
          <a:lstStyle/>
          <a:p>
            <a:pPr marL="285739" indent="-285739">
              <a:spcAft>
                <a:spcPts val="500"/>
              </a:spcAft>
              <a:buFontTx/>
              <a:buChar char="-"/>
            </a:pPr>
            <a:r>
              <a:rPr lang="en-US" altLang="ko-KR" sz="2667" dirty="0">
                <a:solidFill>
                  <a:srgbClr val="20425A"/>
                </a:solidFill>
              </a:rPr>
              <a:t>Although we do have abundant data of clinical narratives, genomics, and images  for oncology from cancer registry and EHR, they are scattered in silos across the world </a:t>
            </a:r>
          </a:p>
          <a:p>
            <a:pPr marL="285739" indent="-285739">
              <a:spcAft>
                <a:spcPts val="500"/>
              </a:spcAft>
              <a:buFontTx/>
              <a:buChar char="-"/>
            </a:pPr>
            <a:endParaRPr lang="en-US" altLang="ko-KR" sz="2667" dirty="0">
              <a:solidFill>
                <a:srgbClr val="20425A"/>
              </a:solidFill>
            </a:endParaRPr>
          </a:p>
          <a:p>
            <a:pPr marL="285739" indent="-285739">
              <a:spcAft>
                <a:spcPts val="500"/>
              </a:spcAft>
              <a:buFontTx/>
              <a:buChar char="-"/>
            </a:pPr>
            <a:r>
              <a:rPr lang="en-US" altLang="ko-KR" sz="2667" dirty="0">
                <a:solidFill>
                  <a:srgbClr val="20425A"/>
                </a:solidFill>
              </a:rPr>
              <a:t>Based on structured data in OMOP-CDM, we can integrate heterogeneous data sources together for oncology.</a:t>
            </a:r>
          </a:p>
        </p:txBody>
      </p:sp>
      <p:sp>
        <p:nvSpPr>
          <p:cNvPr id="2" name="TextBox 1">
            <a:extLst>
              <a:ext uri="{FF2B5EF4-FFF2-40B4-BE49-F238E27FC236}">
                <a16:creationId xmlns:a16="http://schemas.microsoft.com/office/drawing/2014/main" id="{23C87D8B-D218-45B7-9D21-ECE66F321188}"/>
              </a:ext>
            </a:extLst>
          </p:cNvPr>
          <p:cNvSpPr txBox="1"/>
          <p:nvPr/>
        </p:nvSpPr>
        <p:spPr>
          <a:xfrm>
            <a:off x="1235414" y="48149"/>
            <a:ext cx="7684850"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Conclusions</a:t>
            </a:r>
            <a:endParaRPr lang="ko-KR" altLang="en-US" sz="3600" b="1"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22314979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nb-NO" dirty="0">
                <a:solidFill>
                  <a:schemeClr val="tx2"/>
                </a:solidFill>
                <a:latin typeface="Arial" panose="020B0604020202020204" pitchFamily="34" charset="0"/>
                <a:cs typeface="Arial" panose="020B0604020202020204" pitchFamily="34" charset="0"/>
              </a:rPr>
              <a:t>Norwegian Cancer Registry -Data Sources and Data flow</a:t>
            </a:r>
          </a:p>
        </p:txBody>
      </p:sp>
      <p:sp>
        <p:nvSpPr>
          <p:cNvPr id="3" name="Subtitle 2"/>
          <p:cNvSpPr>
            <a:spLocks noGrp="1"/>
          </p:cNvSpPr>
          <p:nvPr>
            <p:ph type="subTitle" idx="1"/>
          </p:nvPr>
        </p:nvSpPr>
        <p:spPr/>
        <p:txBody>
          <a:bodyPr>
            <a:normAutofit/>
          </a:bodyPr>
          <a:lstStyle/>
          <a:p>
            <a:endParaRPr lang="nb-NO" dirty="0">
              <a:solidFill>
                <a:schemeClr val="tx2"/>
              </a:solidFill>
            </a:endParaRPr>
          </a:p>
          <a:p>
            <a:r>
              <a:rPr lang="nb-NO" sz="2400" dirty="0">
                <a:solidFill>
                  <a:schemeClr val="tx2"/>
                </a:solidFill>
                <a:latin typeface="Arial" panose="020B0604020202020204" pitchFamily="34" charset="0"/>
                <a:cs typeface="Arial" panose="020B0604020202020204" pitchFamily="34" charset="0"/>
              </a:rPr>
              <a:t>Siri Larønningen</a:t>
            </a:r>
          </a:p>
          <a:p>
            <a:r>
              <a:rPr lang="nb-NO" sz="2400" dirty="0">
                <a:solidFill>
                  <a:schemeClr val="tx2"/>
                </a:solidFill>
                <a:latin typeface="Arial" panose="020B0604020202020204" pitchFamily="34" charset="0"/>
                <a:cs typeface="Arial" panose="020B0604020202020204" pitchFamily="34" charset="0"/>
              </a:rPr>
              <a:t>Special Adviser, Data flow</a:t>
            </a:r>
          </a:p>
        </p:txBody>
      </p:sp>
    </p:spTree>
    <p:extLst>
      <p:ext uri="{BB962C8B-B14F-4D97-AF65-F5344CB8AC3E}">
        <p14:creationId xmlns:p14="http://schemas.microsoft.com/office/powerpoint/2010/main" val="3694573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FDC0-DEE6-42A1-BEC4-14C52D5E555E}"/>
              </a:ext>
            </a:extLst>
          </p:cNvPr>
          <p:cNvSpPr>
            <a:spLocks noGrp="1"/>
          </p:cNvSpPr>
          <p:nvPr>
            <p:ph type="title"/>
          </p:nvPr>
        </p:nvSpPr>
        <p:spPr/>
        <p:txBody>
          <a:bodyPr>
            <a:normAutofit fontScale="90000"/>
          </a:bodyPr>
          <a:lstStyle/>
          <a:p>
            <a:r>
              <a:rPr lang="en-US" dirty="0"/>
              <a:t>OMOP CDM Version 6</a:t>
            </a:r>
          </a:p>
        </p:txBody>
      </p:sp>
      <p:pic>
        <p:nvPicPr>
          <p:cNvPr id="4" name="Content Placeholder 3">
            <a:extLst>
              <a:ext uri="{FF2B5EF4-FFF2-40B4-BE49-F238E27FC236}">
                <a16:creationId xmlns:a16="http://schemas.microsoft.com/office/drawing/2014/main" id="{7D720793-3AEA-45CC-9C62-7AD7E66973DE}"/>
              </a:ext>
            </a:extLst>
          </p:cNvPr>
          <p:cNvPicPr>
            <a:picLocks noGrp="1" noChangeAspect="1"/>
          </p:cNvPicPr>
          <p:nvPr>
            <p:ph idx="1"/>
          </p:nvPr>
        </p:nvPicPr>
        <p:blipFill>
          <a:blip r:embed="rId2"/>
          <a:stretch>
            <a:fillRect/>
          </a:stretch>
        </p:blipFill>
        <p:spPr>
          <a:xfrm>
            <a:off x="457200" y="1096984"/>
            <a:ext cx="8229600" cy="3927431"/>
          </a:xfrm>
          <a:prstGeom prst="rect">
            <a:avLst/>
          </a:prstGeom>
        </p:spPr>
      </p:pic>
    </p:spTree>
    <p:extLst>
      <p:ext uri="{BB962C8B-B14F-4D97-AF65-F5344CB8AC3E}">
        <p14:creationId xmlns:p14="http://schemas.microsoft.com/office/powerpoint/2010/main" val="55956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99" y="127000"/>
            <a:ext cx="7903723" cy="962498"/>
          </a:xfrm>
        </p:spPr>
        <p:txBody>
          <a:bodyPr>
            <a:normAutofit fontScale="90000"/>
          </a:bodyPr>
          <a:lstStyle/>
          <a:p>
            <a:r>
              <a:rPr lang="nb-NO" dirty="0">
                <a:latin typeface="Arial" panose="020B0604020202020204" pitchFamily="34" charset="0"/>
                <a:cs typeface="Arial" panose="020B0604020202020204" pitchFamily="34" charset="0"/>
              </a:rPr>
              <a:t>The Cancer Registry of Norway in a Nutshell</a:t>
            </a:r>
          </a:p>
        </p:txBody>
      </p:sp>
      <p:sp>
        <p:nvSpPr>
          <p:cNvPr id="3" name="Content Placeholder 2"/>
          <p:cNvSpPr>
            <a:spLocks noGrp="1"/>
          </p:cNvSpPr>
          <p:nvPr>
            <p:ph sz="half" idx="1"/>
          </p:nvPr>
        </p:nvSpPr>
        <p:spPr/>
        <p:txBody>
          <a:bodyPr>
            <a:normAutofit lnSpcReduction="10000"/>
          </a:bodyPr>
          <a:lstStyle/>
          <a:p>
            <a:r>
              <a:rPr lang="nb-NO" sz="1950" dirty="0" err="1">
                <a:latin typeface="Arial" panose="020B0604020202020204" pitchFamily="34" charset="0"/>
                <a:cs typeface="Arial" panose="020B0604020202020204" pitchFamily="34" charset="0"/>
              </a:rPr>
              <a:t>Incidence</a:t>
            </a:r>
            <a:r>
              <a:rPr lang="nb-NO" sz="1950" dirty="0">
                <a:latin typeface="Arial" panose="020B0604020202020204" pitchFamily="34" charset="0"/>
                <a:cs typeface="Arial" panose="020B0604020202020204" pitchFamily="34" charset="0"/>
              </a:rPr>
              <a:t> database (1953 </a:t>
            </a:r>
            <a:r>
              <a:rPr lang="nb-NO" sz="1950" dirty="0">
                <a:latin typeface="Arial" panose="020B0604020202020204" pitchFamily="34" charset="0"/>
                <a:cs typeface="Arial" panose="020B0604020202020204" pitchFamily="34" charset="0"/>
                <a:sym typeface="Wingdings" panose="05000000000000000000" pitchFamily="2" charset="2"/>
              </a:rPr>
              <a:t>)</a:t>
            </a:r>
          </a:p>
          <a:p>
            <a:r>
              <a:rPr lang="nb-NO" sz="1950" dirty="0">
                <a:latin typeface="Arial" panose="020B0604020202020204" pitchFamily="34" charset="0"/>
                <a:cs typeface="Arial" panose="020B0604020202020204" pitchFamily="34" charset="0"/>
                <a:sym typeface="Wingdings" panose="05000000000000000000" pitchFamily="2" charset="2"/>
              </a:rPr>
              <a:t>10 </a:t>
            </a:r>
            <a:r>
              <a:rPr lang="nb-NO" sz="1950" dirty="0" err="1">
                <a:latin typeface="Arial" panose="020B0604020202020204" pitchFamily="34" charset="0"/>
                <a:cs typeface="Arial" panose="020B0604020202020204" pitchFamily="34" charset="0"/>
                <a:sym typeface="Wingdings" panose="05000000000000000000" pitchFamily="2" charset="2"/>
              </a:rPr>
              <a:t>clinical</a:t>
            </a:r>
            <a:r>
              <a:rPr lang="nb-NO" sz="1950" dirty="0">
                <a:latin typeface="Arial" panose="020B0604020202020204" pitchFamily="34" charset="0"/>
                <a:cs typeface="Arial" panose="020B0604020202020204" pitchFamily="34" charset="0"/>
                <a:sym typeface="Wingdings" panose="05000000000000000000" pitchFamily="2" charset="2"/>
              </a:rPr>
              <a:t> </a:t>
            </a:r>
            <a:r>
              <a:rPr lang="nb-NO" sz="1950" dirty="0" err="1">
                <a:latin typeface="Arial" panose="020B0604020202020204" pitchFamily="34" charset="0"/>
                <a:cs typeface="Arial" panose="020B0604020202020204" pitchFamily="34" charset="0"/>
                <a:sym typeface="Wingdings" panose="05000000000000000000" pitchFamily="2" charset="2"/>
              </a:rPr>
              <a:t>registries</a:t>
            </a:r>
            <a:r>
              <a:rPr lang="nb-NO" sz="1950" dirty="0">
                <a:latin typeface="Arial" panose="020B0604020202020204" pitchFamily="34" charset="0"/>
                <a:cs typeface="Arial" panose="020B0604020202020204" pitchFamily="34" charset="0"/>
                <a:sym typeface="Wingdings" panose="05000000000000000000" pitchFamily="2" charset="2"/>
              </a:rPr>
              <a:t> (2007 )</a:t>
            </a:r>
          </a:p>
          <a:p>
            <a:pPr lvl="1"/>
            <a:r>
              <a:rPr lang="nb-NO" sz="1650" dirty="0" err="1">
                <a:latin typeface="Arial" panose="020B0604020202020204" pitchFamily="34" charset="0"/>
                <a:cs typeface="Arial" panose="020B0604020202020204" pitchFamily="34" charset="0"/>
                <a:sym typeface="Wingdings" panose="05000000000000000000" pitchFamily="2" charset="2"/>
              </a:rPr>
              <a:t>Colorectal</a:t>
            </a:r>
            <a:r>
              <a:rPr lang="nb-NO" sz="1650" dirty="0">
                <a:latin typeface="Arial" panose="020B0604020202020204" pitchFamily="34" charset="0"/>
                <a:cs typeface="Arial" panose="020B0604020202020204" pitchFamily="34" charset="0"/>
                <a:sym typeface="Wingdings" panose="05000000000000000000" pitchFamily="2" charset="2"/>
              </a:rPr>
              <a:t> cancer</a:t>
            </a:r>
          </a:p>
          <a:p>
            <a:pPr lvl="1"/>
            <a:r>
              <a:rPr lang="nb-NO" sz="1650" dirty="0" err="1">
                <a:latin typeface="Arial" panose="020B0604020202020204" pitchFamily="34" charset="0"/>
                <a:cs typeface="Arial" panose="020B0604020202020204" pitchFamily="34" charset="0"/>
                <a:sym typeface="Wingdings" panose="05000000000000000000" pitchFamily="2" charset="2"/>
              </a:rPr>
              <a:t>Prostate</a:t>
            </a:r>
            <a:r>
              <a:rPr lang="nb-NO" sz="1650" dirty="0">
                <a:latin typeface="Arial" panose="020B0604020202020204" pitchFamily="34" charset="0"/>
                <a:cs typeface="Arial" panose="020B0604020202020204" pitchFamily="34" charset="0"/>
                <a:sym typeface="Wingdings" panose="05000000000000000000" pitchFamily="2" charset="2"/>
              </a:rPr>
              <a:t> cancer</a:t>
            </a:r>
          </a:p>
          <a:p>
            <a:pPr lvl="1"/>
            <a:r>
              <a:rPr lang="nb-NO" sz="1650" dirty="0" err="1">
                <a:latin typeface="Arial" panose="020B0604020202020204" pitchFamily="34" charset="0"/>
                <a:cs typeface="Arial" panose="020B0604020202020204" pitchFamily="34" charset="0"/>
                <a:sym typeface="Wingdings" panose="05000000000000000000" pitchFamily="2" charset="2"/>
              </a:rPr>
              <a:t>Breast</a:t>
            </a:r>
            <a:r>
              <a:rPr lang="nb-NO" sz="1650" dirty="0">
                <a:latin typeface="Arial" panose="020B0604020202020204" pitchFamily="34" charset="0"/>
                <a:cs typeface="Arial" panose="020B0604020202020204" pitchFamily="34" charset="0"/>
                <a:sym typeface="Wingdings" panose="05000000000000000000" pitchFamily="2" charset="2"/>
              </a:rPr>
              <a:t> cancer</a:t>
            </a:r>
          </a:p>
          <a:p>
            <a:pPr lvl="1"/>
            <a:r>
              <a:rPr lang="nb-NO" sz="1650" dirty="0" err="1">
                <a:latin typeface="Arial" panose="020B0604020202020204" pitchFamily="34" charset="0"/>
                <a:cs typeface="Arial" panose="020B0604020202020204" pitchFamily="34" charset="0"/>
                <a:sym typeface="Wingdings" panose="05000000000000000000" pitchFamily="2" charset="2"/>
              </a:rPr>
              <a:t>Malignant</a:t>
            </a:r>
            <a:r>
              <a:rPr lang="nb-NO" sz="1650" dirty="0">
                <a:latin typeface="Arial" panose="020B0604020202020204" pitchFamily="34" charset="0"/>
                <a:cs typeface="Arial" panose="020B0604020202020204" pitchFamily="34" charset="0"/>
                <a:sym typeface="Wingdings" panose="05000000000000000000" pitchFamily="2" charset="2"/>
              </a:rPr>
              <a:t> melanoma</a:t>
            </a:r>
          </a:p>
          <a:p>
            <a:pPr lvl="1"/>
            <a:r>
              <a:rPr lang="nb-NO" sz="1650" dirty="0" err="1">
                <a:latin typeface="Arial" panose="020B0604020202020204" pitchFamily="34" charset="0"/>
                <a:cs typeface="Arial" panose="020B0604020202020204" pitchFamily="34" charset="0"/>
                <a:sym typeface="Wingdings" panose="05000000000000000000" pitchFamily="2" charset="2"/>
              </a:rPr>
              <a:t>Lung</a:t>
            </a:r>
            <a:r>
              <a:rPr lang="nb-NO" sz="1650" dirty="0">
                <a:latin typeface="Arial" panose="020B0604020202020204" pitchFamily="34" charset="0"/>
                <a:cs typeface="Arial" panose="020B0604020202020204" pitchFamily="34" charset="0"/>
                <a:sym typeface="Wingdings" panose="05000000000000000000" pitchFamily="2" charset="2"/>
              </a:rPr>
              <a:t> cancer</a:t>
            </a:r>
          </a:p>
          <a:p>
            <a:pPr lvl="1"/>
            <a:r>
              <a:rPr lang="nb-NO" sz="1650" dirty="0" err="1">
                <a:latin typeface="Arial" panose="020B0604020202020204" pitchFamily="34" charset="0"/>
                <a:cs typeface="Arial" panose="020B0604020202020204" pitchFamily="34" charset="0"/>
                <a:sym typeface="Wingdings" panose="05000000000000000000" pitchFamily="2" charset="2"/>
              </a:rPr>
              <a:t>Childhood</a:t>
            </a:r>
            <a:r>
              <a:rPr lang="nb-NO" sz="1650" dirty="0">
                <a:latin typeface="Arial" panose="020B0604020202020204" pitchFamily="34" charset="0"/>
                <a:cs typeface="Arial" panose="020B0604020202020204" pitchFamily="34" charset="0"/>
                <a:sym typeface="Wingdings" panose="05000000000000000000" pitchFamily="2" charset="2"/>
              </a:rPr>
              <a:t> cancer</a:t>
            </a:r>
          </a:p>
          <a:p>
            <a:pPr lvl="1"/>
            <a:r>
              <a:rPr lang="nb-NO" sz="1650" dirty="0" err="1">
                <a:latin typeface="Arial" panose="020B0604020202020204" pitchFamily="34" charset="0"/>
                <a:cs typeface="Arial" panose="020B0604020202020204" pitchFamily="34" charset="0"/>
                <a:sym typeface="Wingdings" panose="05000000000000000000" pitchFamily="2" charset="2"/>
              </a:rPr>
              <a:t>Gynecological</a:t>
            </a:r>
            <a:r>
              <a:rPr lang="nb-NO" sz="1650" dirty="0">
                <a:latin typeface="Arial" panose="020B0604020202020204" pitchFamily="34" charset="0"/>
                <a:cs typeface="Arial" panose="020B0604020202020204" pitchFamily="34" charset="0"/>
                <a:sym typeface="Wingdings" panose="05000000000000000000" pitchFamily="2" charset="2"/>
              </a:rPr>
              <a:t> cancer</a:t>
            </a:r>
          </a:p>
          <a:p>
            <a:pPr lvl="1"/>
            <a:r>
              <a:rPr lang="nb-NO" sz="1650" dirty="0" err="1">
                <a:latin typeface="Arial" panose="020B0604020202020204" pitchFamily="34" charset="0"/>
                <a:cs typeface="Arial" panose="020B0604020202020204" pitchFamily="34" charset="0"/>
                <a:sym typeface="Wingdings" panose="05000000000000000000" pitchFamily="2" charset="2"/>
              </a:rPr>
              <a:t>Lymphoid</a:t>
            </a:r>
            <a:r>
              <a:rPr lang="nb-NO" sz="1650" dirty="0">
                <a:latin typeface="Arial" panose="020B0604020202020204" pitchFamily="34" charset="0"/>
                <a:cs typeface="Arial" panose="020B0604020202020204" pitchFamily="34" charset="0"/>
                <a:sym typeface="Wingdings" panose="05000000000000000000" pitchFamily="2" charset="2"/>
              </a:rPr>
              <a:t> </a:t>
            </a:r>
            <a:r>
              <a:rPr lang="nb-NO" sz="1650" dirty="0" err="1">
                <a:latin typeface="Arial" panose="020B0604020202020204" pitchFamily="34" charset="0"/>
                <a:cs typeface="Arial" panose="020B0604020202020204" pitchFamily="34" charset="0"/>
                <a:sym typeface="Wingdings" panose="05000000000000000000" pitchFamily="2" charset="2"/>
              </a:rPr>
              <a:t>malignancies</a:t>
            </a:r>
            <a:endParaRPr lang="nb-NO" sz="1650" dirty="0">
              <a:latin typeface="Arial" panose="020B0604020202020204" pitchFamily="34" charset="0"/>
              <a:cs typeface="Arial" panose="020B0604020202020204" pitchFamily="34" charset="0"/>
              <a:sym typeface="Wingdings" panose="05000000000000000000" pitchFamily="2" charset="2"/>
            </a:endParaRPr>
          </a:p>
          <a:p>
            <a:pPr lvl="1"/>
            <a:r>
              <a:rPr lang="nb-NO" sz="1650" dirty="0" err="1">
                <a:latin typeface="Arial" panose="020B0604020202020204" pitchFamily="34" charset="0"/>
                <a:cs typeface="Arial" panose="020B0604020202020204" pitchFamily="34" charset="0"/>
                <a:sym typeface="Wingdings" panose="05000000000000000000" pitchFamily="2" charset="2"/>
              </a:rPr>
              <a:t>Oesophagus</a:t>
            </a:r>
            <a:r>
              <a:rPr lang="nb-NO" sz="1650" dirty="0">
                <a:latin typeface="Arial" panose="020B0604020202020204" pitchFamily="34" charset="0"/>
                <a:cs typeface="Arial" panose="020B0604020202020204" pitchFamily="34" charset="0"/>
                <a:sym typeface="Wingdings" panose="05000000000000000000" pitchFamily="2" charset="2"/>
              </a:rPr>
              <a:t> and </a:t>
            </a:r>
            <a:r>
              <a:rPr lang="nb-NO" sz="1650" dirty="0" err="1">
                <a:latin typeface="Arial" panose="020B0604020202020204" pitchFamily="34" charset="0"/>
                <a:cs typeface="Arial" panose="020B0604020202020204" pitchFamily="34" charset="0"/>
                <a:sym typeface="Wingdings" panose="05000000000000000000" pitchFamily="2" charset="2"/>
              </a:rPr>
              <a:t>ventricular</a:t>
            </a:r>
            <a:r>
              <a:rPr lang="nb-NO" sz="1650" dirty="0">
                <a:latin typeface="Arial" panose="020B0604020202020204" pitchFamily="34" charset="0"/>
                <a:cs typeface="Arial" panose="020B0604020202020204" pitchFamily="34" charset="0"/>
                <a:sym typeface="Wingdings" panose="05000000000000000000" pitchFamily="2" charset="2"/>
              </a:rPr>
              <a:t> cancer</a:t>
            </a:r>
          </a:p>
          <a:p>
            <a:pPr lvl="1"/>
            <a:r>
              <a:rPr lang="nb-NO" sz="1650" dirty="0" err="1">
                <a:latin typeface="Arial" panose="020B0604020202020204" pitchFamily="34" charset="0"/>
                <a:cs typeface="Arial" panose="020B0604020202020204" pitchFamily="34" charset="0"/>
                <a:sym typeface="Wingdings" panose="05000000000000000000" pitchFamily="2" charset="2"/>
              </a:rPr>
              <a:t>Sarcomas</a:t>
            </a:r>
            <a:endParaRPr lang="nb-NO" sz="1650" dirty="0">
              <a:latin typeface="Arial" panose="020B0604020202020204" pitchFamily="34" charset="0"/>
              <a:cs typeface="Arial" panose="020B0604020202020204" pitchFamily="34" charset="0"/>
              <a:sym typeface="Wingdings" panose="05000000000000000000" pitchFamily="2" charset="2"/>
            </a:endParaRPr>
          </a:p>
          <a:p>
            <a:pPr lvl="1"/>
            <a:endParaRPr lang="nb-NO" dirty="0"/>
          </a:p>
        </p:txBody>
      </p:sp>
      <p:sp>
        <p:nvSpPr>
          <p:cNvPr id="4" name="Content Placeholder 3"/>
          <p:cNvSpPr>
            <a:spLocks noGrp="1"/>
          </p:cNvSpPr>
          <p:nvPr>
            <p:ph sz="half" idx="2"/>
          </p:nvPr>
        </p:nvSpPr>
        <p:spPr/>
        <p:txBody>
          <a:bodyPr>
            <a:normAutofit lnSpcReduction="10000"/>
          </a:bodyPr>
          <a:lstStyle/>
          <a:p>
            <a:r>
              <a:rPr lang="nb-NO" sz="1950" dirty="0" err="1">
                <a:latin typeface="Arial" panose="020B0604020202020204" pitchFamily="34" charset="0"/>
                <a:cs typeface="Arial" panose="020B0604020202020204" pitchFamily="34" charset="0"/>
              </a:rPr>
              <a:t>Breast</a:t>
            </a:r>
            <a:r>
              <a:rPr lang="nb-NO" sz="1950" dirty="0">
                <a:latin typeface="Arial" panose="020B0604020202020204" pitchFamily="34" charset="0"/>
                <a:cs typeface="Arial" panose="020B0604020202020204" pitchFamily="34" charset="0"/>
              </a:rPr>
              <a:t> cancer screening </a:t>
            </a:r>
            <a:r>
              <a:rPr lang="nb-NO" sz="1950" dirty="0" err="1">
                <a:latin typeface="Arial" panose="020B0604020202020204" pitchFamily="34" charset="0"/>
                <a:cs typeface="Arial" panose="020B0604020202020204" pitchFamily="34" charset="0"/>
              </a:rPr>
              <a:t>programme</a:t>
            </a:r>
            <a:endParaRPr lang="nb-NO" sz="1950" dirty="0">
              <a:latin typeface="Arial" panose="020B0604020202020204" pitchFamily="34" charset="0"/>
              <a:cs typeface="Arial" panose="020B0604020202020204" pitchFamily="34" charset="0"/>
            </a:endParaRPr>
          </a:p>
          <a:p>
            <a:r>
              <a:rPr lang="nb-NO" sz="1950" dirty="0" err="1">
                <a:latin typeface="Arial" panose="020B0604020202020204" pitchFamily="34" charset="0"/>
                <a:cs typeface="Arial" panose="020B0604020202020204" pitchFamily="34" charset="0"/>
              </a:rPr>
              <a:t>Cervical</a:t>
            </a:r>
            <a:r>
              <a:rPr lang="nb-NO" sz="1950" dirty="0">
                <a:latin typeface="Arial" panose="020B0604020202020204" pitchFamily="34" charset="0"/>
                <a:cs typeface="Arial" panose="020B0604020202020204" pitchFamily="34" charset="0"/>
              </a:rPr>
              <a:t> cancer screening </a:t>
            </a:r>
            <a:r>
              <a:rPr lang="nb-NO" sz="1950" dirty="0" err="1">
                <a:latin typeface="Arial" panose="020B0604020202020204" pitchFamily="34" charset="0"/>
                <a:cs typeface="Arial" panose="020B0604020202020204" pitchFamily="34" charset="0"/>
              </a:rPr>
              <a:t>programme</a:t>
            </a:r>
            <a:endParaRPr lang="nb-NO" sz="1950" dirty="0">
              <a:latin typeface="Arial" panose="020B0604020202020204" pitchFamily="34" charset="0"/>
              <a:cs typeface="Arial" panose="020B0604020202020204" pitchFamily="34" charset="0"/>
            </a:endParaRPr>
          </a:p>
          <a:p>
            <a:r>
              <a:rPr lang="nb-NO" sz="1950" dirty="0" err="1">
                <a:latin typeface="Arial" panose="020B0604020202020204" pitchFamily="34" charset="0"/>
                <a:cs typeface="Arial" panose="020B0604020202020204" pitchFamily="34" charset="0"/>
              </a:rPr>
              <a:t>Colorectal</a:t>
            </a:r>
            <a:r>
              <a:rPr lang="nb-NO" sz="1950" dirty="0">
                <a:latin typeface="Arial" panose="020B0604020202020204" pitchFamily="34" charset="0"/>
                <a:cs typeface="Arial" panose="020B0604020202020204" pitchFamily="34" charset="0"/>
              </a:rPr>
              <a:t> cancer screening </a:t>
            </a:r>
            <a:r>
              <a:rPr lang="nb-NO" sz="1950" dirty="0" err="1">
                <a:latin typeface="Arial" panose="020B0604020202020204" pitchFamily="34" charset="0"/>
                <a:cs typeface="Arial" panose="020B0604020202020204" pitchFamily="34" charset="0"/>
              </a:rPr>
              <a:t>programme</a:t>
            </a:r>
            <a:r>
              <a:rPr lang="nb-NO" sz="1950" dirty="0">
                <a:latin typeface="Arial" panose="020B0604020202020204" pitchFamily="34" charset="0"/>
                <a:cs typeface="Arial" panose="020B0604020202020204" pitchFamily="34" charset="0"/>
              </a:rPr>
              <a:t> </a:t>
            </a:r>
          </a:p>
          <a:p>
            <a:r>
              <a:rPr lang="nb-NO" sz="1950" dirty="0">
                <a:latin typeface="Arial" panose="020B0604020202020204" pitchFamily="34" charset="0"/>
                <a:cs typeface="Arial" panose="020B0604020202020204" pitchFamily="34" charset="0"/>
              </a:rPr>
              <a:t>Janus Serum Bank</a:t>
            </a:r>
          </a:p>
          <a:p>
            <a:pPr marL="0" indent="0">
              <a:buNone/>
            </a:pPr>
            <a:endParaRPr lang="nb-NO" dirty="0"/>
          </a:p>
        </p:txBody>
      </p:sp>
    </p:spTree>
    <p:extLst>
      <p:ext uri="{BB962C8B-B14F-4D97-AF65-F5344CB8AC3E}">
        <p14:creationId xmlns:p14="http://schemas.microsoft.com/office/powerpoint/2010/main" val="245584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www.lifenews.com/wp-content/uploads/2014/06/hospit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569" y="1264685"/>
            <a:ext cx="1064419" cy="88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0" descr="https://www.ummchealth.com/uploadedImages/UMHC/clinical_patholog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959" y="1149585"/>
            <a:ext cx="1197769" cy="760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2" descr="http://www.cancer.gov/PublishedContent/Images/images/patient-focused/illustrations/pic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543" y="1456845"/>
            <a:ext cx="1213247" cy="1044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4" descr="https://nettkurs.legeforeningen.no/file.php/50/Kvinne5_67_aa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745" y="3086005"/>
            <a:ext cx="1403747" cy="206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8538" y="3112074"/>
            <a:ext cx="2186862" cy="559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ight Arrow 10"/>
          <p:cNvSpPr>
            <a:spLocks noChangeArrowheads="1"/>
          </p:cNvSpPr>
          <p:nvPr/>
        </p:nvSpPr>
        <p:spPr bwMode="auto">
          <a:xfrm rot="1846177">
            <a:off x="2122005" y="2293237"/>
            <a:ext cx="1276431" cy="211145"/>
          </a:xfrm>
          <a:prstGeom prst="rightArrow">
            <a:avLst>
              <a:gd name="adj1" fmla="val 50000"/>
              <a:gd name="adj2" fmla="val 50116"/>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nb-NO" sz="1800"/>
          </a:p>
        </p:txBody>
      </p:sp>
      <p:sp>
        <p:nvSpPr>
          <p:cNvPr id="11" name="Down Arrow 11"/>
          <p:cNvSpPr>
            <a:spLocks noChangeArrowheads="1"/>
          </p:cNvSpPr>
          <p:nvPr/>
        </p:nvSpPr>
        <p:spPr bwMode="auto">
          <a:xfrm>
            <a:off x="4211854" y="1981595"/>
            <a:ext cx="212875" cy="492509"/>
          </a:xfrm>
          <a:prstGeom prst="downArrow">
            <a:avLst>
              <a:gd name="adj1" fmla="val 50000"/>
              <a:gd name="adj2" fmla="val 50057"/>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nb-NO" sz="1800"/>
          </a:p>
        </p:txBody>
      </p:sp>
      <p:sp>
        <p:nvSpPr>
          <p:cNvPr id="12" name="Right Arrow 12"/>
          <p:cNvSpPr>
            <a:spLocks noChangeArrowheads="1"/>
          </p:cNvSpPr>
          <p:nvPr/>
        </p:nvSpPr>
        <p:spPr bwMode="auto">
          <a:xfrm rot="9172223">
            <a:off x="5270389" y="2307562"/>
            <a:ext cx="1376997" cy="250484"/>
          </a:xfrm>
          <a:prstGeom prst="rightArrow">
            <a:avLst>
              <a:gd name="adj1" fmla="val 50000"/>
              <a:gd name="adj2" fmla="val 49958"/>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nb-NO" sz="1800"/>
          </a:p>
        </p:txBody>
      </p:sp>
      <p:sp>
        <p:nvSpPr>
          <p:cNvPr id="13" name="Right Arrow 13"/>
          <p:cNvSpPr>
            <a:spLocks noChangeArrowheads="1"/>
          </p:cNvSpPr>
          <p:nvPr/>
        </p:nvSpPr>
        <p:spPr bwMode="auto">
          <a:xfrm rot="10800000">
            <a:off x="5381143" y="3370919"/>
            <a:ext cx="1247603" cy="217610"/>
          </a:xfrm>
          <a:prstGeom prst="rightArrow">
            <a:avLst>
              <a:gd name="adj1" fmla="val 50000"/>
              <a:gd name="adj2" fmla="val 4986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nb-NO" sz="1800"/>
          </a:p>
        </p:txBody>
      </p:sp>
      <p:sp>
        <p:nvSpPr>
          <p:cNvPr id="14" name="Right Arrow 14"/>
          <p:cNvSpPr>
            <a:spLocks noChangeArrowheads="1"/>
          </p:cNvSpPr>
          <p:nvPr/>
        </p:nvSpPr>
        <p:spPr bwMode="auto">
          <a:xfrm>
            <a:off x="2090372" y="3768536"/>
            <a:ext cx="1333609" cy="250269"/>
          </a:xfrm>
          <a:prstGeom prst="rightArrow">
            <a:avLst>
              <a:gd name="adj1" fmla="val 50000"/>
              <a:gd name="adj2" fmla="val 49961"/>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nb-NO" sz="1800"/>
          </a:p>
        </p:txBody>
      </p:sp>
      <p:sp>
        <p:nvSpPr>
          <p:cNvPr id="15" name="TextBox 15"/>
          <p:cNvSpPr txBox="1">
            <a:spLocks noChangeArrowheads="1"/>
          </p:cNvSpPr>
          <p:nvPr/>
        </p:nvSpPr>
        <p:spPr bwMode="auto">
          <a:xfrm>
            <a:off x="3436929" y="4365835"/>
            <a:ext cx="1890210"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200">
                <a:solidFill>
                  <a:schemeClr val="tx1"/>
                </a:solidFill>
                <a:latin typeface="Arial" charset="0"/>
                <a:ea typeface="MS PGothic" charset="0"/>
                <a:cs typeface="MS PGothic" charset="0"/>
              </a:defRPr>
            </a:lvl1pPr>
            <a:lvl2pPr marL="742950" indent="-285750">
              <a:defRPr sz="1200">
                <a:solidFill>
                  <a:schemeClr val="tx1"/>
                </a:solidFill>
                <a:latin typeface="Arial" charset="0"/>
                <a:ea typeface="MS PGothic" charset="0"/>
                <a:cs typeface="MS PGothic" charset="0"/>
              </a:defRPr>
            </a:lvl2pPr>
            <a:lvl3pPr marL="1143000" indent="-228600">
              <a:defRPr sz="1200">
                <a:solidFill>
                  <a:schemeClr val="tx1"/>
                </a:solidFill>
                <a:latin typeface="Arial" charset="0"/>
                <a:ea typeface="MS PGothic" charset="0"/>
                <a:cs typeface="MS PGothic" charset="0"/>
              </a:defRPr>
            </a:lvl3pPr>
            <a:lvl4pPr marL="1600200" indent="-228600">
              <a:defRPr sz="1200">
                <a:solidFill>
                  <a:schemeClr val="tx1"/>
                </a:solidFill>
                <a:latin typeface="Arial" charset="0"/>
                <a:ea typeface="MS PGothic" charset="0"/>
                <a:cs typeface="MS PGothic" charset="0"/>
              </a:defRPr>
            </a:lvl4pPr>
            <a:lvl5pPr marL="2057400" indent="-228600">
              <a:defRPr sz="12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2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2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2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200">
                <a:solidFill>
                  <a:schemeClr val="tx1"/>
                </a:solidFill>
                <a:latin typeface="Arial" charset="0"/>
                <a:ea typeface="MS PGothic" charset="0"/>
                <a:cs typeface="MS PGothic" charset="0"/>
              </a:defRPr>
            </a:lvl9pPr>
          </a:lstStyle>
          <a:p>
            <a:r>
              <a:rPr lang="nb-NO" sz="900" b="1" dirty="0">
                <a:ea typeface="ＭＳ Ｐゴシック" charset="0"/>
                <a:cs typeface="ＭＳ Ｐゴシック" charset="0"/>
              </a:rPr>
              <a:t>The Cancer </a:t>
            </a:r>
            <a:r>
              <a:rPr lang="nb-NO" sz="900" b="1" dirty="0" err="1">
                <a:ea typeface="ＭＳ Ｐゴシック" charset="0"/>
                <a:cs typeface="ＭＳ Ｐゴシック" charset="0"/>
              </a:rPr>
              <a:t>Registry</a:t>
            </a:r>
            <a:r>
              <a:rPr lang="nb-NO" sz="900" b="1" dirty="0">
                <a:ea typeface="ＭＳ Ｐゴシック" charset="0"/>
                <a:cs typeface="ＭＳ Ｐゴシック" charset="0"/>
              </a:rPr>
              <a:t> </a:t>
            </a:r>
            <a:r>
              <a:rPr lang="nb-NO" sz="900" b="1" dirty="0" err="1">
                <a:ea typeface="ＭＳ Ｐゴシック" charset="0"/>
                <a:cs typeface="ＭＳ Ｐゴシック" charset="0"/>
              </a:rPr>
              <a:t>of</a:t>
            </a:r>
            <a:r>
              <a:rPr lang="nb-NO" sz="900" b="1" dirty="0">
                <a:ea typeface="ＭＳ Ｐゴシック" charset="0"/>
                <a:cs typeface="ＭＳ Ｐゴシック" charset="0"/>
              </a:rPr>
              <a:t> Norway</a:t>
            </a:r>
          </a:p>
        </p:txBody>
      </p:sp>
      <p:sp>
        <p:nvSpPr>
          <p:cNvPr id="16" name="TextBox 17"/>
          <p:cNvSpPr txBox="1">
            <a:spLocks noChangeArrowheads="1"/>
          </p:cNvSpPr>
          <p:nvPr/>
        </p:nvSpPr>
        <p:spPr bwMode="auto">
          <a:xfrm>
            <a:off x="867543" y="967379"/>
            <a:ext cx="1889633"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200">
                <a:solidFill>
                  <a:schemeClr val="tx1"/>
                </a:solidFill>
                <a:latin typeface="Arial" charset="0"/>
                <a:ea typeface="MS PGothic" charset="0"/>
                <a:cs typeface="MS PGothic" charset="0"/>
              </a:defRPr>
            </a:lvl1pPr>
            <a:lvl2pPr marL="742950" indent="-285750">
              <a:defRPr sz="1200">
                <a:solidFill>
                  <a:schemeClr val="tx1"/>
                </a:solidFill>
                <a:latin typeface="Arial" charset="0"/>
                <a:ea typeface="MS PGothic" charset="0"/>
                <a:cs typeface="MS PGothic" charset="0"/>
              </a:defRPr>
            </a:lvl2pPr>
            <a:lvl3pPr marL="1143000" indent="-228600">
              <a:defRPr sz="1200">
                <a:solidFill>
                  <a:schemeClr val="tx1"/>
                </a:solidFill>
                <a:latin typeface="Arial" charset="0"/>
                <a:ea typeface="MS PGothic" charset="0"/>
                <a:cs typeface="MS PGothic" charset="0"/>
              </a:defRPr>
            </a:lvl3pPr>
            <a:lvl4pPr marL="1600200" indent="-228600">
              <a:defRPr sz="1200">
                <a:solidFill>
                  <a:schemeClr val="tx1"/>
                </a:solidFill>
                <a:latin typeface="Arial" charset="0"/>
                <a:ea typeface="MS PGothic" charset="0"/>
                <a:cs typeface="MS PGothic" charset="0"/>
              </a:defRPr>
            </a:lvl4pPr>
            <a:lvl5pPr marL="2057400" indent="-228600">
              <a:defRPr sz="12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2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2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2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200">
                <a:solidFill>
                  <a:schemeClr val="tx1"/>
                </a:solidFill>
                <a:latin typeface="Arial" charset="0"/>
                <a:ea typeface="MS PGothic" charset="0"/>
                <a:cs typeface="MS PGothic" charset="0"/>
              </a:defRPr>
            </a:lvl9pPr>
          </a:lstStyle>
          <a:p>
            <a:r>
              <a:rPr lang="nb-NO" sz="1350" dirty="0" err="1">
                <a:solidFill>
                  <a:srgbClr val="0070C0"/>
                </a:solidFill>
                <a:ea typeface="ＭＳ Ｐゴシック" charset="0"/>
                <a:cs typeface="ＭＳ Ｐゴシック" charset="0"/>
              </a:rPr>
              <a:t>Clinical</a:t>
            </a:r>
            <a:r>
              <a:rPr lang="nb-NO" sz="1350" dirty="0">
                <a:solidFill>
                  <a:srgbClr val="0070C0"/>
                </a:solidFill>
                <a:ea typeface="ＭＳ Ｐゴシック" charset="0"/>
                <a:cs typeface="ＭＳ Ｐゴシック" charset="0"/>
              </a:rPr>
              <a:t> </a:t>
            </a:r>
            <a:r>
              <a:rPr lang="nb-NO" sz="1350" dirty="0" err="1">
                <a:solidFill>
                  <a:srgbClr val="0070C0"/>
                </a:solidFill>
                <a:ea typeface="ＭＳ Ｐゴシック" charset="0"/>
                <a:cs typeface="ＭＳ Ｐゴシック" charset="0"/>
              </a:rPr>
              <a:t>information</a:t>
            </a:r>
            <a:endParaRPr lang="nb-NO" sz="1350" dirty="0">
              <a:solidFill>
                <a:srgbClr val="0070C0"/>
              </a:solidFill>
              <a:ea typeface="ＭＳ Ｐゴシック" charset="0"/>
              <a:cs typeface="ＭＳ Ｐゴシック" charset="0"/>
            </a:endParaRPr>
          </a:p>
        </p:txBody>
      </p:sp>
      <p:sp>
        <p:nvSpPr>
          <p:cNvPr id="17" name="TextBox 18"/>
          <p:cNvSpPr txBox="1">
            <a:spLocks noChangeArrowheads="1"/>
          </p:cNvSpPr>
          <p:nvPr/>
        </p:nvSpPr>
        <p:spPr bwMode="auto">
          <a:xfrm>
            <a:off x="3518003" y="804448"/>
            <a:ext cx="1728062"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200">
                <a:solidFill>
                  <a:schemeClr val="tx1"/>
                </a:solidFill>
                <a:latin typeface="Arial" charset="0"/>
                <a:ea typeface="MS PGothic" charset="0"/>
                <a:cs typeface="MS PGothic" charset="0"/>
              </a:defRPr>
            </a:lvl1pPr>
            <a:lvl2pPr marL="742950" indent="-285750">
              <a:defRPr sz="1200">
                <a:solidFill>
                  <a:schemeClr val="tx1"/>
                </a:solidFill>
                <a:latin typeface="Arial" charset="0"/>
                <a:ea typeface="MS PGothic" charset="0"/>
                <a:cs typeface="MS PGothic" charset="0"/>
              </a:defRPr>
            </a:lvl2pPr>
            <a:lvl3pPr marL="1143000" indent="-228600">
              <a:defRPr sz="1200">
                <a:solidFill>
                  <a:schemeClr val="tx1"/>
                </a:solidFill>
                <a:latin typeface="Arial" charset="0"/>
                <a:ea typeface="MS PGothic" charset="0"/>
                <a:cs typeface="MS PGothic" charset="0"/>
              </a:defRPr>
            </a:lvl3pPr>
            <a:lvl4pPr marL="1600200" indent="-228600">
              <a:defRPr sz="1200">
                <a:solidFill>
                  <a:schemeClr val="tx1"/>
                </a:solidFill>
                <a:latin typeface="Arial" charset="0"/>
                <a:ea typeface="MS PGothic" charset="0"/>
                <a:cs typeface="MS PGothic" charset="0"/>
              </a:defRPr>
            </a:lvl4pPr>
            <a:lvl5pPr marL="2057400" indent="-228600">
              <a:defRPr sz="12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2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2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2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200">
                <a:solidFill>
                  <a:schemeClr val="tx1"/>
                </a:solidFill>
                <a:latin typeface="Arial" charset="0"/>
                <a:ea typeface="MS PGothic" charset="0"/>
                <a:cs typeface="MS PGothic" charset="0"/>
              </a:defRPr>
            </a:lvl9pPr>
          </a:lstStyle>
          <a:p>
            <a:r>
              <a:rPr lang="nb-NO" sz="1350" dirty="0" err="1">
                <a:solidFill>
                  <a:srgbClr val="0070C0"/>
                </a:solidFill>
                <a:ea typeface="ＭＳ Ｐゴシック" charset="0"/>
                <a:cs typeface="ＭＳ Ｐゴシック" charset="0"/>
              </a:rPr>
              <a:t>Pathology</a:t>
            </a:r>
            <a:r>
              <a:rPr lang="nb-NO" sz="1350" dirty="0">
                <a:solidFill>
                  <a:srgbClr val="0070C0"/>
                </a:solidFill>
                <a:ea typeface="ＭＳ Ｐゴシック" charset="0"/>
                <a:cs typeface="ＭＳ Ｐゴシック" charset="0"/>
              </a:rPr>
              <a:t> reports</a:t>
            </a:r>
          </a:p>
        </p:txBody>
      </p:sp>
      <p:sp>
        <p:nvSpPr>
          <p:cNvPr id="18" name="TextBox 19"/>
          <p:cNvSpPr txBox="1">
            <a:spLocks noChangeArrowheads="1"/>
          </p:cNvSpPr>
          <p:nvPr/>
        </p:nvSpPr>
        <p:spPr bwMode="auto">
          <a:xfrm>
            <a:off x="6514524" y="1132809"/>
            <a:ext cx="172860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200">
                <a:solidFill>
                  <a:schemeClr val="tx1"/>
                </a:solidFill>
                <a:latin typeface="Arial" charset="0"/>
                <a:ea typeface="MS PGothic" charset="0"/>
                <a:cs typeface="MS PGothic" charset="0"/>
              </a:defRPr>
            </a:lvl1pPr>
            <a:lvl2pPr marL="742950" indent="-285750">
              <a:defRPr sz="1200">
                <a:solidFill>
                  <a:schemeClr val="tx1"/>
                </a:solidFill>
                <a:latin typeface="Arial" charset="0"/>
                <a:ea typeface="MS PGothic" charset="0"/>
                <a:cs typeface="MS PGothic" charset="0"/>
              </a:defRPr>
            </a:lvl2pPr>
            <a:lvl3pPr marL="1143000" indent="-228600">
              <a:defRPr sz="1200">
                <a:solidFill>
                  <a:schemeClr val="tx1"/>
                </a:solidFill>
                <a:latin typeface="Arial" charset="0"/>
                <a:ea typeface="MS PGothic" charset="0"/>
                <a:cs typeface="MS PGothic" charset="0"/>
              </a:defRPr>
            </a:lvl3pPr>
            <a:lvl4pPr marL="1600200" indent="-228600">
              <a:defRPr sz="1200">
                <a:solidFill>
                  <a:schemeClr val="tx1"/>
                </a:solidFill>
                <a:latin typeface="Arial" charset="0"/>
                <a:ea typeface="MS PGothic" charset="0"/>
                <a:cs typeface="MS PGothic" charset="0"/>
              </a:defRPr>
            </a:lvl4pPr>
            <a:lvl5pPr marL="2057400" indent="-228600">
              <a:defRPr sz="12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2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2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2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200">
                <a:solidFill>
                  <a:schemeClr val="tx1"/>
                </a:solidFill>
                <a:latin typeface="Arial" charset="0"/>
                <a:ea typeface="MS PGothic" charset="0"/>
                <a:cs typeface="MS PGothic" charset="0"/>
              </a:defRPr>
            </a:lvl9pPr>
          </a:lstStyle>
          <a:p>
            <a:r>
              <a:rPr lang="nb-NO" sz="1350" dirty="0" err="1">
                <a:solidFill>
                  <a:srgbClr val="0070C0"/>
                </a:solidFill>
                <a:ea typeface="ＭＳ Ｐゴシック" charset="0"/>
                <a:cs typeface="ＭＳ Ｐゴシック" charset="0"/>
              </a:rPr>
              <a:t>Radiation</a:t>
            </a:r>
            <a:r>
              <a:rPr lang="nb-NO" sz="1350" dirty="0">
                <a:solidFill>
                  <a:srgbClr val="0070C0"/>
                </a:solidFill>
                <a:ea typeface="ＭＳ Ｐゴシック" charset="0"/>
                <a:cs typeface="ＭＳ Ｐゴシック" charset="0"/>
              </a:rPr>
              <a:t> </a:t>
            </a:r>
            <a:r>
              <a:rPr lang="nb-NO" sz="1350" dirty="0" err="1">
                <a:solidFill>
                  <a:srgbClr val="0070C0"/>
                </a:solidFill>
                <a:ea typeface="ＭＳ Ｐゴシック" charset="0"/>
                <a:cs typeface="ＭＳ Ｐゴシック" charset="0"/>
              </a:rPr>
              <a:t>therapy</a:t>
            </a:r>
            <a:endParaRPr lang="nb-NO" sz="1350" dirty="0">
              <a:solidFill>
                <a:srgbClr val="0070C0"/>
              </a:solidFill>
              <a:ea typeface="ＭＳ Ｐゴシック" charset="0"/>
              <a:cs typeface="ＭＳ Ｐゴシック" charset="0"/>
            </a:endParaRPr>
          </a:p>
        </p:txBody>
      </p:sp>
      <p:sp>
        <p:nvSpPr>
          <p:cNvPr id="19" name="TextBox 21"/>
          <p:cNvSpPr txBox="1">
            <a:spLocks noChangeArrowheads="1"/>
          </p:cNvSpPr>
          <p:nvPr/>
        </p:nvSpPr>
        <p:spPr bwMode="auto">
          <a:xfrm>
            <a:off x="482055" y="2560642"/>
            <a:ext cx="1846121"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200">
                <a:solidFill>
                  <a:schemeClr val="tx1"/>
                </a:solidFill>
                <a:latin typeface="Arial" charset="0"/>
                <a:ea typeface="MS PGothic" charset="0"/>
                <a:cs typeface="MS PGothic" charset="0"/>
              </a:defRPr>
            </a:lvl1pPr>
            <a:lvl2pPr marL="742950" indent="-285750">
              <a:defRPr sz="1200">
                <a:solidFill>
                  <a:schemeClr val="tx1"/>
                </a:solidFill>
                <a:latin typeface="Arial" charset="0"/>
                <a:ea typeface="MS PGothic" charset="0"/>
                <a:cs typeface="MS PGothic" charset="0"/>
              </a:defRPr>
            </a:lvl2pPr>
            <a:lvl3pPr marL="1143000" indent="-228600">
              <a:defRPr sz="1200">
                <a:solidFill>
                  <a:schemeClr val="tx1"/>
                </a:solidFill>
                <a:latin typeface="Arial" charset="0"/>
                <a:ea typeface="MS PGothic" charset="0"/>
                <a:cs typeface="MS PGothic" charset="0"/>
              </a:defRPr>
            </a:lvl3pPr>
            <a:lvl4pPr marL="1600200" indent="-228600">
              <a:defRPr sz="1200">
                <a:solidFill>
                  <a:schemeClr val="tx1"/>
                </a:solidFill>
                <a:latin typeface="Arial" charset="0"/>
                <a:ea typeface="MS PGothic" charset="0"/>
                <a:cs typeface="MS PGothic" charset="0"/>
              </a:defRPr>
            </a:lvl4pPr>
            <a:lvl5pPr marL="2057400" indent="-228600">
              <a:defRPr sz="12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2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2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2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200">
                <a:solidFill>
                  <a:schemeClr val="tx1"/>
                </a:solidFill>
                <a:latin typeface="Arial" charset="0"/>
                <a:ea typeface="MS PGothic" charset="0"/>
                <a:cs typeface="MS PGothic" charset="0"/>
              </a:defRPr>
            </a:lvl9pPr>
          </a:lstStyle>
          <a:p>
            <a:r>
              <a:rPr lang="nb-NO" sz="1350" dirty="0">
                <a:solidFill>
                  <a:srgbClr val="0070C0"/>
                </a:solidFill>
                <a:ea typeface="ＭＳ Ｐゴシック" charset="0"/>
                <a:cs typeface="ＭＳ Ｐゴシック" charset="0"/>
              </a:rPr>
              <a:t>Death </a:t>
            </a:r>
            <a:r>
              <a:rPr lang="nb-NO" sz="1350" dirty="0" err="1">
                <a:solidFill>
                  <a:srgbClr val="0070C0"/>
                </a:solidFill>
                <a:ea typeface="ＭＳ Ｐゴシック" charset="0"/>
                <a:cs typeface="ＭＳ Ｐゴシック" charset="0"/>
              </a:rPr>
              <a:t>certificates</a:t>
            </a:r>
            <a:r>
              <a:rPr lang="nb-NO" sz="1350" dirty="0">
                <a:solidFill>
                  <a:srgbClr val="0070C0"/>
                </a:solidFill>
                <a:ea typeface="ＭＳ Ｐゴシック" charset="0"/>
                <a:cs typeface="ＭＳ Ｐゴシック" charset="0"/>
              </a:rPr>
              <a:t> and </a:t>
            </a:r>
            <a:r>
              <a:rPr lang="nb-NO" sz="1350" dirty="0" err="1">
                <a:solidFill>
                  <a:srgbClr val="0070C0"/>
                </a:solidFill>
                <a:ea typeface="ＭＳ Ｐゴシック" charset="0"/>
                <a:cs typeface="ＭＳ Ｐゴシック" charset="0"/>
              </a:rPr>
              <a:t>causes</a:t>
            </a:r>
            <a:r>
              <a:rPr lang="nb-NO" sz="1350" dirty="0">
                <a:solidFill>
                  <a:srgbClr val="0070C0"/>
                </a:solidFill>
                <a:ea typeface="ＭＳ Ｐゴシック" charset="0"/>
                <a:cs typeface="ＭＳ Ｐゴシック" charset="0"/>
              </a:rPr>
              <a:t> </a:t>
            </a:r>
            <a:r>
              <a:rPr lang="nb-NO" sz="1350" dirty="0" err="1">
                <a:solidFill>
                  <a:srgbClr val="0070C0"/>
                </a:solidFill>
                <a:ea typeface="ＭＳ Ｐゴシック" charset="0"/>
                <a:cs typeface="ＭＳ Ｐゴシック" charset="0"/>
              </a:rPr>
              <a:t>of</a:t>
            </a:r>
            <a:r>
              <a:rPr lang="nb-NO" sz="1350" dirty="0">
                <a:solidFill>
                  <a:srgbClr val="0070C0"/>
                </a:solidFill>
                <a:ea typeface="ＭＳ Ｐゴシック" charset="0"/>
                <a:cs typeface="ＭＳ Ｐゴシック" charset="0"/>
              </a:rPr>
              <a:t> </a:t>
            </a:r>
            <a:r>
              <a:rPr lang="nb-NO" sz="1350" dirty="0" err="1">
                <a:solidFill>
                  <a:srgbClr val="0070C0"/>
                </a:solidFill>
                <a:ea typeface="ＭＳ Ｐゴシック" charset="0"/>
                <a:cs typeface="ＭＳ Ｐゴシック" charset="0"/>
              </a:rPr>
              <a:t>death</a:t>
            </a:r>
            <a:endParaRPr lang="nb-NO" sz="1350" dirty="0">
              <a:solidFill>
                <a:srgbClr val="0070C0"/>
              </a:solidFill>
              <a:ea typeface="ＭＳ Ｐゴシック" charset="0"/>
              <a:cs typeface="ＭＳ Ｐゴシック" charset="0"/>
            </a:endParaRPr>
          </a:p>
        </p:txBody>
      </p:sp>
      <p:pic>
        <p:nvPicPr>
          <p:cNvPr id="20" name="Bilde 1" descr="Skjermbilde 2016-11-10 kl. 06.01.28.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02800" y="4050908"/>
            <a:ext cx="1531144" cy="1312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1" name="Rett pil 3"/>
          <p:cNvCxnSpPr>
            <a:cxnSpLocks noChangeShapeType="1"/>
          </p:cNvCxnSpPr>
          <p:nvPr/>
        </p:nvCxnSpPr>
        <p:spPr bwMode="auto">
          <a:xfrm flipH="1" flipV="1">
            <a:off x="5381145" y="4343028"/>
            <a:ext cx="1397432" cy="346738"/>
          </a:xfrm>
          <a:prstGeom prst="straightConnector1">
            <a:avLst/>
          </a:prstGeom>
          <a:noFill/>
          <a:ln w="38100">
            <a:solidFill>
              <a:schemeClr val="tx1"/>
            </a:solidFill>
            <a:prstDash val="dash"/>
            <a:round/>
            <a:headEnd/>
            <a:tailEnd type="arrow" w="med" len="med"/>
          </a:ln>
          <a:extLst>
            <a:ext uri="{909E8E84-426E-40dd-AFC4-6F175D3DCCD1}">
              <a14:hiddenFill xmlns:a14="http://schemas.microsoft.com/office/drawing/2010/main" xmlns="">
                <a:noFill/>
              </a14:hiddenFill>
            </a:ext>
          </a:extLst>
        </p:spPr>
      </p:cxnSp>
      <p:sp>
        <p:nvSpPr>
          <p:cNvPr id="22" name="TextBox 20"/>
          <p:cNvSpPr txBox="1">
            <a:spLocks noChangeArrowheads="1"/>
          </p:cNvSpPr>
          <p:nvPr/>
        </p:nvSpPr>
        <p:spPr bwMode="auto">
          <a:xfrm>
            <a:off x="6853365" y="3857366"/>
            <a:ext cx="1630013"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200">
                <a:solidFill>
                  <a:schemeClr val="tx1"/>
                </a:solidFill>
                <a:latin typeface="Arial" charset="0"/>
                <a:ea typeface="MS PGothic" charset="0"/>
                <a:cs typeface="MS PGothic" charset="0"/>
              </a:defRPr>
            </a:lvl1pPr>
            <a:lvl2pPr marL="742950" indent="-285750">
              <a:defRPr sz="1200">
                <a:solidFill>
                  <a:schemeClr val="tx1"/>
                </a:solidFill>
                <a:latin typeface="Arial" charset="0"/>
                <a:ea typeface="MS PGothic" charset="0"/>
                <a:cs typeface="MS PGothic" charset="0"/>
              </a:defRPr>
            </a:lvl2pPr>
            <a:lvl3pPr marL="1143000" indent="-228600">
              <a:defRPr sz="1200">
                <a:solidFill>
                  <a:schemeClr val="tx1"/>
                </a:solidFill>
                <a:latin typeface="Arial" charset="0"/>
                <a:ea typeface="MS PGothic" charset="0"/>
                <a:cs typeface="MS PGothic" charset="0"/>
              </a:defRPr>
            </a:lvl3pPr>
            <a:lvl4pPr marL="1600200" indent="-228600">
              <a:defRPr sz="1200">
                <a:solidFill>
                  <a:schemeClr val="tx1"/>
                </a:solidFill>
                <a:latin typeface="Arial" charset="0"/>
                <a:ea typeface="MS PGothic" charset="0"/>
                <a:cs typeface="MS PGothic" charset="0"/>
              </a:defRPr>
            </a:lvl4pPr>
            <a:lvl5pPr marL="2057400" indent="-228600">
              <a:defRPr sz="12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12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12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12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1200">
                <a:solidFill>
                  <a:schemeClr val="tx1"/>
                </a:solidFill>
                <a:latin typeface="Arial" charset="0"/>
                <a:ea typeface="MS PGothic" charset="0"/>
                <a:cs typeface="MS PGothic" charset="0"/>
              </a:defRPr>
            </a:lvl9pPr>
          </a:lstStyle>
          <a:p>
            <a:r>
              <a:rPr lang="nb-NO" sz="1350" dirty="0">
                <a:solidFill>
                  <a:srgbClr val="0070C0"/>
                </a:solidFill>
                <a:ea typeface="ＭＳ Ｐゴシック" charset="0"/>
                <a:cs typeface="ＭＳ Ｐゴシック" charset="0"/>
              </a:rPr>
              <a:t>Medical </a:t>
            </a:r>
            <a:r>
              <a:rPr lang="nb-NO" sz="1350" dirty="0" err="1">
                <a:solidFill>
                  <a:srgbClr val="0070C0"/>
                </a:solidFill>
                <a:ea typeface="ＭＳ Ｐゴシック" charset="0"/>
                <a:cs typeface="ＭＳ Ｐゴシック" charset="0"/>
              </a:rPr>
              <a:t>Treatment</a:t>
            </a:r>
            <a:endParaRPr lang="nb-NO" sz="1350" dirty="0">
              <a:solidFill>
                <a:srgbClr val="0070C0"/>
              </a:solidFill>
              <a:ea typeface="ＭＳ Ｐゴシック" charset="0"/>
              <a:cs typeface="ＭＳ Ｐゴシック" charset="0"/>
            </a:endParaRPr>
          </a:p>
        </p:txBody>
      </p:sp>
      <p:pic>
        <p:nvPicPr>
          <p:cNvPr id="23" name="Bilde 1" descr="KRG.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0934" y="2560829"/>
            <a:ext cx="1790700" cy="1790700"/>
          </a:xfrm>
          <a:prstGeom prst="rect">
            <a:avLst/>
          </a:prstGeom>
        </p:spPr>
      </p:pic>
    </p:spTree>
    <p:extLst>
      <p:ext uri="{BB962C8B-B14F-4D97-AF65-F5344CB8AC3E}">
        <p14:creationId xmlns:p14="http://schemas.microsoft.com/office/powerpoint/2010/main" val="28484849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
          <p:cNvGrpSpPr>
            <a:grpSpLocks/>
          </p:cNvGrpSpPr>
          <p:nvPr/>
        </p:nvGrpSpPr>
        <p:grpSpPr bwMode="auto">
          <a:xfrm>
            <a:off x="1969194" y="3720702"/>
            <a:ext cx="4877452" cy="1093346"/>
            <a:chOff x="2351089" y="4221163"/>
            <a:chExt cx="7416799" cy="1942971"/>
          </a:xfrm>
        </p:grpSpPr>
        <p:cxnSp>
          <p:nvCxnSpPr>
            <p:cNvPr id="5" name="Straight Arrow Connector 4"/>
            <p:cNvCxnSpPr/>
            <p:nvPr/>
          </p:nvCxnSpPr>
          <p:spPr bwMode="auto">
            <a:xfrm flipV="1">
              <a:off x="2854856" y="4221163"/>
              <a:ext cx="0" cy="791326"/>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bwMode="auto">
            <a:xfrm flipV="1">
              <a:off x="3216806" y="4221163"/>
              <a:ext cx="0" cy="791326"/>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bwMode="auto">
            <a:xfrm flipV="1">
              <a:off x="4150255" y="4221163"/>
              <a:ext cx="0" cy="791326"/>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bwMode="auto">
            <a:xfrm flipV="1">
              <a:off x="5807606" y="4221163"/>
              <a:ext cx="0" cy="791326"/>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bwMode="auto">
            <a:xfrm flipV="1">
              <a:off x="8328555" y="4221163"/>
              <a:ext cx="0" cy="791326"/>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bwMode="auto">
            <a:xfrm flipV="1">
              <a:off x="9767888" y="4221163"/>
              <a:ext cx="0" cy="791326"/>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11" name="TextBox 10"/>
            <p:cNvSpPr txBox="1">
              <a:spLocks noChangeArrowheads="1"/>
            </p:cNvSpPr>
            <p:nvPr/>
          </p:nvSpPr>
          <p:spPr bwMode="auto">
            <a:xfrm>
              <a:off x="2351089" y="5084763"/>
              <a:ext cx="858514" cy="34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b-NO" sz="675">
                  <a:latin typeface="Arial" panose="020B0604020202020204" pitchFamily="34" charset="0"/>
                </a:rPr>
                <a:t>Diagnosis</a:t>
              </a:r>
            </a:p>
          </p:txBody>
        </p:sp>
        <p:sp>
          <p:nvSpPr>
            <p:cNvPr id="12" name="TextBox 11"/>
            <p:cNvSpPr txBox="1">
              <a:spLocks noChangeArrowheads="1"/>
            </p:cNvSpPr>
            <p:nvPr/>
          </p:nvSpPr>
          <p:spPr bwMode="auto">
            <a:xfrm>
              <a:off x="2595179" y="5373688"/>
              <a:ext cx="1180275" cy="53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b-NO" sz="675">
                  <a:latin typeface="Arial" panose="020B0604020202020204" pitchFamily="34" charset="0"/>
                </a:rPr>
                <a:t>Start of primary</a:t>
              </a:r>
              <a:br>
                <a:rPr lang="en-US" altLang="nb-NO" sz="675">
                  <a:latin typeface="Arial" panose="020B0604020202020204" pitchFamily="34" charset="0"/>
                </a:rPr>
              </a:br>
              <a:r>
                <a:rPr lang="en-US" altLang="nb-NO" sz="675">
                  <a:latin typeface="Arial" panose="020B0604020202020204" pitchFamily="34" charset="0"/>
                </a:rPr>
                <a:t> treatment</a:t>
              </a:r>
            </a:p>
          </p:txBody>
        </p:sp>
        <p:sp>
          <p:nvSpPr>
            <p:cNvPr id="13" name="TextBox 12"/>
            <p:cNvSpPr txBox="1">
              <a:spLocks noChangeArrowheads="1"/>
            </p:cNvSpPr>
            <p:nvPr/>
          </p:nvSpPr>
          <p:spPr bwMode="auto">
            <a:xfrm>
              <a:off x="3599785" y="5630862"/>
              <a:ext cx="1136397" cy="53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b-NO" sz="675">
                  <a:latin typeface="Arial" panose="020B0604020202020204" pitchFamily="34" charset="0"/>
                </a:rPr>
                <a:t>End of primary</a:t>
              </a:r>
              <a:br>
                <a:rPr lang="en-US" altLang="nb-NO" sz="675">
                  <a:latin typeface="Arial" panose="020B0604020202020204" pitchFamily="34" charset="0"/>
                </a:rPr>
              </a:br>
              <a:r>
                <a:rPr lang="en-US" altLang="nb-NO" sz="675">
                  <a:latin typeface="Arial" panose="020B0604020202020204" pitchFamily="34" charset="0"/>
                </a:rPr>
                <a:t> treatment</a:t>
              </a:r>
            </a:p>
          </p:txBody>
        </p:sp>
        <p:sp>
          <p:nvSpPr>
            <p:cNvPr id="14" name="TextBox 13"/>
            <p:cNvSpPr txBox="1">
              <a:spLocks noChangeArrowheads="1"/>
            </p:cNvSpPr>
            <p:nvPr/>
          </p:nvSpPr>
          <p:spPr bwMode="auto">
            <a:xfrm>
              <a:off x="5256938" y="5157787"/>
              <a:ext cx="1187588" cy="34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b-NO" sz="675">
                  <a:latin typeface="Arial" panose="020B0604020202020204" pitchFamily="34" charset="0"/>
                </a:rPr>
                <a:t>Time of relapse</a:t>
              </a:r>
            </a:p>
          </p:txBody>
        </p:sp>
        <p:sp>
          <p:nvSpPr>
            <p:cNvPr id="15" name="TextBox 14"/>
            <p:cNvSpPr txBox="1">
              <a:spLocks noChangeArrowheads="1"/>
            </p:cNvSpPr>
            <p:nvPr/>
          </p:nvSpPr>
          <p:spPr bwMode="auto">
            <a:xfrm>
              <a:off x="7375791" y="5084763"/>
              <a:ext cx="1845731" cy="34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b-NO" sz="675">
                  <a:latin typeface="Arial" panose="020B0604020202020204" pitchFamily="34" charset="0"/>
                </a:rPr>
                <a:t>Time of metastatic disease</a:t>
              </a:r>
            </a:p>
          </p:txBody>
        </p:sp>
      </p:grpSp>
      <p:sp>
        <p:nvSpPr>
          <p:cNvPr id="16" name="TextBox 16"/>
          <p:cNvSpPr txBox="1">
            <a:spLocks noChangeArrowheads="1"/>
          </p:cNvSpPr>
          <p:nvPr/>
        </p:nvSpPr>
        <p:spPr bwMode="auto">
          <a:xfrm>
            <a:off x="6706921" y="3754040"/>
            <a:ext cx="1365521" cy="1027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nb-NO" sz="675">
                <a:latin typeface="Arial" panose="020B0604020202020204" pitchFamily="34" charset="0"/>
              </a:rPr>
              <a:t>D: Diagnostic report</a:t>
            </a:r>
          </a:p>
          <a:p>
            <a:pPr eaLnBrk="1" hangingPunct="1">
              <a:spcBef>
                <a:spcPct val="0"/>
              </a:spcBef>
              <a:buFontTx/>
              <a:buNone/>
            </a:pPr>
            <a:r>
              <a:rPr lang="en-GB" altLang="nb-NO" sz="675">
                <a:latin typeface="Arial" panose="020B0604020202020204" pitchFamily="34" charset="0"/>
              </a:rPr>
              <a:t>S: Surgery report</a:t>
            </a:r>
          </a:p>
          <a:p>
            <a:pPr eaLnBrk="1" hangingPunct="1">
              <a:spcBef>
                <a:spcPct val="0"/>
              </a:spcBef>
              <a:buFontTx/>
              <a:buNone/>
            </a:pPr>
            <a:r>
              <a:rPr lang="en-GB" altLang="nb-NO" sz="675">
                <a:latin typeface="Arial" panose="020B0604020202020204" pitchFamily="34" charset="0"/>
              </a:rPr>
              <a:t>R: Radiotherapy</a:t>
            </a:r>
          </a:p>
          <a:p>
            <a:pPr eaLnBrk="1" hangingPunct="1">
              <a:spcBef>
                <a:spcPct val="0"/>
              </a:spcBef>
              <a:buFontTx/>
              <a:buNone/>
            </a:pPr>
            <a:r>
              <a:rPr lang="en-GB" altLang="nb-NO" sz="675">
                <a:latin typeface="Arial" panose="020B0604020202020204" pitchFamily="34" charset="0"/>
              </a:rPr>
              <a:t>C: Chemotherapy report</a:t>
            </a:r>
          </a:p>
          <a:p>
            <a:pPr eaLnBrk="1" hangingPunct="1">
              <a:spcBef>
                <a:spcPct val="0"/>
              </a:spcBef>
              <a:buFontTx/>
              <a:buNone/>
            </a:pPr>
            <a:r>
              <a:rPr lang="en-GB" altLang="nb-NO" sz="675">
                <a:latin typeface="Arial" panose="020B0604020202020204" pitchFamily="34" charset="0"/>
              </a:rPr>
              <a:t>H: Hormone therapy report</a:t>
            </a:r>
          </a:p>
          <a:p>
            <a:pPr eaLnBrk="1" hangingPunct="1">
              <a:spcBef>
                <a:spcPct val="0"/>
              </a:spcBef>
              <a:buFontTx/>
              <a:buNone/>
            </a:pPr>
            <a:r>
              <a:rPr lang="en-GB" altLang="nb-NO" sz="675">
                <a:latin typeface="Arial" panose="020B0604020202020204" pitchFamily="34" charset="0"/>
              </a:rPr>
              <a:t>P: Pathology report</a:t>
            </a:r>
          </a:p>
          <a:p>
            <a:pPr eaLnBrk="1" hangingPunct="1">
              <a:spcBef>
                <a:spcPct val="0"/>
              </a:spcBef>
              <a:buFontTx/>
              <a:buNone/>
            </a:pPr>
            <a:r>
              <a:rPr lang="en-GB" altLang="nb-NO" sz="675">
                <a:latin typeface="Arial" panose="020B0604020202020204" pitchFamily="34" charset="0"/>
              </a:rPr>
              <a:t>D: Death certificate</a:t>
            </a:r>
          </a:p>
          <a:p>
            <a:pPr eaLnBrk="1" hangingPunct="1">
              <a:spcBef>
                <a:spcPct val="0"/>
              </a:spcBef>
              <a:buFontTx/>
              <a:buNone/>
            </a:pPr>
            <a:r>
              <a:rPr lang="en-GB" altLang="nb-NO" sz="675">
                <a:latin typeface="Arial" panose="020B0604020202020204" pitchFamily="34" charset="0"/>
              </a:rPr>
              <a:t>N: Patient registry report</a:t>
            </a:r>
          </a:p>
          <a:p>
            <a:pPr eaLnBrk="1" hangingPunct="1">
              <a:spcBef>
                <a:spcPct val="0"/>
              </a:spcBef>
              <a:buFontTx/>
              <a:buNone/>
            </a:pPr>
            <a:r>
              <a:rPr lang="en-GB" altLang="nb-NO" sz="675">
                <a:latin typeface="Arial" panose="020B0604020202020204" pitchFamily="34" charset="0"/>
              </a:rPr>
              <a:t>Q: Patient questionare</a:t>
            </a:r>
          </a:p>
        </p:txBody>
      </p:sp>
      <p:pic>
        <p:nvPicPr>
          <p:cNvPr id="1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294276"/>
            <a:ext cx="6181725" cy="234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91479" y="1220029"/>
            <a:ext cx="2007704" cy="12722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
        <p:nvSpPr>
          <p:cNvPr id="18" name="Rectangle 17"/>
          <p:cNvSpPr/>
          <p:nvPr/>
        </p:nvSpPr>
        <p:spPr>
          <a:xfrm>
            <a:off x="6613249" y="1016239"/>
            <a:ext cx="854351" cy="262350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800"/>
          </a:p>
        </p:txBody>
      </p:sp>
    </p:spTree>
    <p:extLst>
      <p:ext uri="{BB962C8B-B14F-4D97-AF65-F5344CB8AC3E}">
        <p14:creationId xmlns:p14="http://schemas.microsoft.com/office/powerpoint/2010/main" val="289578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heel(1)">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8" grpId="0" animBg="1"/>
      <p:bldP spid="18" grpId="1"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4038786" y="1642285"/>
            <a:ext cx="1169908"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r>
              <a:rPr lang="en-US" altLang="en-US" sz="1500" dirty="0"/>
              <a:t>Person</a:t>
            </a:r>
          </a:p>
        </p:txBody>
      </p:sp>
      <p:grpSp>
        <p:nvGrpSpPr>
          <p:cNvPr id="3" name="Group 2"/>
          <p:cNvGrpSpPr/>
          <p:nvPr/>
        </p:nvGrpSpPr>
        <p:grpSpPr>
          <a:xfrm>
            <a:off x="3737952" y="1941900"/>
            <a:ext cx="1478290" cy="1335416"/>
            <a:chOff x="5610226" y="2924117"/>
            <a:chExt cx="1534221" cy="431506"/>
          </a:xfrm>
        </p:grpSpPr>
        <p:sp>
          <p:nvSpPr>
            <p:cNvPr id="4" name="TextBox 5"/>
            <p:cNvSpPr txBox="1">
              <a:spLocks noChangeArrowheads="1"/>
            </p:cNvSpPr>
            <p:nvPr/>
          </p:nvSpPr>
          <p:spPr bwMode="auto">
            <a:xfrm>
              <a:off x="5610226" y="3251200"/>
              <a:ext cx="1534221" cy="1044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r>
                <a:rPr lang="en-US" altLang="en-US" sz="1500" dirty="0"/>
                <a:t>  Cancer case  </a:t>
              </a:r>
            </a:p>
          </p:txBody>
        </p:sp>
        <p:cxnSp>
          <p:nvCxnSpPr>
            <p:cNvPr id="5" name="Straight Connector 10"/>
            <p:cNvCxnSpPr>
              <a:cxnSpLocks noChangeShapeType="1"/>
            </p:cNvCxnSpPr>
            <p:nvPr/>
          </p:nvCxnSpPr>
          <p:spPr bwMode="auto">
            <a:xfrm>
              <a:off x="6394916" y="2924117"/>
              <a:ext cx="0" cy="314112"/>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cxnSp>
        <p:sp>
          <p:nvSpPr>
            <p:cNvPr id="6" name="TextBox 12"/>
            <p:cNvSpPr txBox="1">
              <a:spLocks noChangeArrowheads="1"/>
            </p:cNvSpPr>
            <p:nvPr/>
          </p:nvSpPr>
          <p:spPr bwMode="auto">
            <a:xfrm>
              <a:off x="6394917" y="2941567"/>
              <a:ext cx="391291" cy="134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r>
                <a:rPr lang="en-US" altLang="en-US" sz="2100" dirty="0"/>
                <a:t>∞</a:t>
              </a:r>
            </a:p>
          </p:txBody>
        </p:sp>
      </p:grpSp>
      <p:grpSp>
        <p:nvGrpSpPr>
          <p:cNvPr id="7" name="Group 6"/>
          <p:cNvGrpSpPr/>
          <p:nvPr/>
        </p:nvGrpSpPr>
        <p:grpSpPr>
          <a:xfrm>
            <a:off x="3575937" y="3292055"/>
            <a:ext cx="2098651" cy="1196937"/>
            <a:chOff x="5416550" y="3651250"/>
            <a:chExt cx="2385386" cy="695884"/>
          </a:xfrm>
        </p:grpSpPr>
        <p:sp>
          <p:nvSpPr>
            <p:cNvPr id="8" name="TextBox 6"/>
            <p:cNvSpPr txBox="1">
              <a:spLocks noChangeArrowheads="1"/>
            </p:cNvSpPr>
            <p:nvPr/>
          </p:nvSpPr>
          <p:spPr bwMode="auto">
            <a:xfrm>
              <a:off x="5416550" y="4159250"/>
              <a:ext cx="2385386" cy="187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r>
                <a:rPr lang="en-US" altLang="en-US" sz="1500" dirty="0"/>
                <a:t>      Cancer notification</a:t>
              </a:r>
            </a:p>
          </p:txBody>
        </p:sp>
        <p:cxnSp>
          <p:nvCxnSpPr>
            <p:cNvPr id="9" name="Straight Connector 11"/>
            <p:cNvCxnSpPr>
              <a:cxnSpLocks noChangeShapeType="1"/>
            </p:cNvCxnSpPr>
            <p:nvPr/>
          </p:nvCxnSpPr>
          <p:spPr bwMode="auto">
            <a:xfrm flipH="1">
              <a:off x="6443663" y="3651250"/>
              <a:ext cx="0" cy="503238"/>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cxnSp>
        <p:sp>
          <p:nvSpPr>
            <p:cNvPr id="10" name="TextBox 13"/>
            <p:cNvSpPr txBox="1">
              <a:spLocks noChangeArrowheads="1"/>
            </p:cNvSpPr>
            <p:nvPr/>
          </p:nvSpPr>
          <p:spPr bwMode="auto">
            <a:xfrm>
              <a:off x="6469065" y="3835401"/>
              <a:ext cx="428538" cy="2415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r>
                <a:rPr lang="en-US" altLang="en-US" sz="2100"/>
                <a:t>∞</a:t>
              </a:r>
            </a:p>
          </p:txBody>
        </p:sp>
      </p:grpSp>
      <p:cxnSp>
        <p:nvCxnSpPr>
          <p:cNvPr id="11" name="Straight Arrow Connector 15"/>
          <p:cNvCxnSpPr>
            <a:cxnSpLocks noChangeShapeType="1"/>
          </p:cNvCxnSpPr>
          <p:nvPr/>
        </p:nvCxnSpPr>
        <p:spPr bwMode="auto">
          <a:xfrm>
            <a:off x="2657833" y="4318166"/>
            <a:ext cx="1203934" cy="0"/>
          </a:xfrm>
          <a:prstGeom prst="straightConnector1">
            <a:avLst/>
          </a:prstGeom>
          <a:noFill/>
          <a:ln w="38100">
            <a:solidFill>
              <a:schemeClr val="accent1"/>
            </a:solidFill>
            <a:round/>
            <a:headEnd/>
            <a:tailEnd type="triangle" w="med" len="med"/>
          </a:ln>
          <a:extLst>
            <a:ext uri="{909E8E84-426E-40dd-AFC4-6F175D3DCCD1}">
              <a14:hiddenFill xmlns="" xmlns:a14="http://schemas.microsoft.com/office/drawing/2010/main">
                <a:noFill/>
              </a14:hiddenFill>
            </a:ext>
          </a:extLst>
        </p:spPr>
      </p:cxnSp>
      <p:cxnSp>
        <p:nvCxnSpPr>
          <p:cNvPr id="12" name="Straight Arrow Connector 16"/>
          <p:cNvCxnSpPr>
            <a:cxnSpLocks noChangeShapeType="1"/>
          </p:cNvCxnSpPr>
          <p:nvPr/>
        </p:nvCxnSpPr>
        <p:spPr bwMode="auto">
          <a:xfrm>
            <a:off x="5142109" y="3130034"/>
            <a:ext cx="1203934" cy="0"/>
          </a:xfrm>
          <a:prstGeom prst="straightConnector1">
            <a:avLst/>
          </a:prstGeom>
          <a:noFill/>
          <a:ln w="38100">
            <a:solidFill>
              <a:schemeClr val="accent1"/>
            </a:solidFill>
            <a:round/>
            <a:headEnd/>
            <a:tailEnd type="triangle" w="med" len="med"/>
          </a:ln>
          <a:extLst>
            <a:ext uri="{909E8E84-426E-40dd-AFC4-6F175D3DCCD1}">
              <a14:hiddenFill xmlns="" xmlns:a14="http://schemas.microsoft.com/office/drawing/2010/main">
                <a:noFill/>
              </a14:hiddenFill>
            </a:ext>
          </a:extLst>
        </p:spPr>
      </p:cxnSp>
      <p:sp>
        <p:nvSpPr>
          <p:cNvPr id="13" name="TekstSylinder 11"/>
          <p:cNvSpPr txBox="1"/>
          <p:nvPr/>
        </p:nvSpPr>
        <p:spPr>
          <a:xfrm>
            <a:off x="1523707" y="4156149"/>
            <a:ext cx="1080120" cy="323165"/>
          </a:xfrm>
          <a:prstGeom prst="rect">
            <a:avLst/>
          </a:prstGeom>
          <a:noFill/>
        </p:spPr>
        <p:txBody>
          <a:bodyPr wrap="square" rtlCol="0">
            <a:spAutoFit/>
          </a:bodyPr>
          <a:lstStyle/>
          <a:p>
            <a:r>
              <a:rPr lang="nb-NO" sz="1500" dirty="0"/>
              <a:t>Data input</a:t>
            </a:r>
          </a:p>
        </p:txBody>
      </p:sp>
      <p:sp>
        <p:nvSpPr>
          <p:cNvPr id="14" name="TekstSylinder 22"/>
          <p:cNvSpPr txBox="1"/>
          <p:nvPr/>
        </p:nvSpPr>
        <p:spPr>
          <a:xfrm>
            <a:off x="6492259" y="2968017"/>
            <a:ext cx="1296144" cy="323165"/>
          </a:xfrm>
          <a:prstGeom prst="rect">
            <a:avLst/>
          </a:prstGeom>
          <a:noFill/>
        </p:spPr>
        <p:txBody>
          <a:bodyPr wrap="square" rtlCol="0">
            <a:spAutoFit/>
          </a:bodyPr>
          <a:lstStyle/>
          <a:p>
            <a:r>
              <a:rPr lang="nb-NO" sz="1500" dirty="0"/>
              <a:t>Data output</a:t>
            </a:r>
          </a:p>
        </p:txBody>
      </p:sp>
      <p:sp>
        <p:nvSpPr>
          <p:cNvPr id="15" name="Title 14"/>
          <p:cNvSpPr>
            <a:spLocks noGrp="1"/>
          </p:cNvSpPr>
          <p:nvPr>
            <p:ph type="title"/>
          </p:nvPr>
        </p:nvSpPr>
        <p:spPr/>
        <p:txBody>
          <a:bodyPr>
            <a:normAutofit fontScale="90000"/>
          </a:bodyPr>
          <a:lstStyle/>
          <a:p>
            <a:r>
              <a:rPr lang="nb-NO" dirty="0">
                <a:latin typeface="Arial" panose="020B0604020202020204" pitchFamily="34" charset="0"/>
                <a:cs typeface="Arial" panose="020B0604020202020204" pitchFamily="34" charset="0"/>
              </a:rPr>
              <a:t>Information Model</a:t>
            </a:r>
          </a:p>
        </p:txBody>
      </p:sp>
    </p:spTree>
    <p:extLst>
      <p:ext uri="{BB962C8B-B14F-4D97-AF65-F5344CB8AC3E}">
        <p14:creationId xmlns:p14="http://schemas.microsoft.com/office/powerpoint/2010/main" val="210003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b-NO" dirty="0">
                <a:latin typeface="Arial" panose="020B0604020202020204" pitchFamily="34" charset="0"/>
                <a:cs typeface="Arial" panose="020B0604020202020204" pitchFamily="34" charset="0"/>
              </a:rPr>
              <a:t>Data Flow</a:t>
            </a:r>
          </a:p>
        </p:txBody>
      </p:sp>
      <p:grpSp>
        <p:nvGrpSpPr>
          <p:cNvPr id="3" name="Group 2"/>
          <p:cNvGrpSpPr/>
          <p:nvPr/>
        </p:nvGrpSpPr>
        <p:grpSpPr>
          <a:xfrm>
            <a:off x="1336286" y="2118052"/>
            <a:ext cx="1343918" cy="2375209"/>
            <a:chOff x="1123448" y="1966837"/>
            <a:chExt cx="5299653" cy="4534324"/>
          </a:xfrm>
        </p:grpSpPr>
        <p:sp>
          <p:nvSpPr>
            <p:cNvPr id="4" name="Rounded Rectangle 3"/>
            <p:cNvSpPr>
              <a:spLocks noChangeArrowheads="1"/>
            </p:cNvSpPr>
            <p:nvPr/>
          </p:nvSpPr>
          <p:spPr bwMode="auto">
            <a:xfrm>
              <a:off x="1123448" y="1966837"/>
              <a:ext cx="5299653" cy="4534324"/>
            </a:xfrm>
            <a:prstGeom prst="roundRect">
              <a:avLst>
                <a:gd name="adj" fmla="val 16667"/>
              </a:avLst>
            </a:prstGeom>
            <a:solidFill>
              <a:schemeClr val="accent1">
                <a:lumMod val="40000"/>
                <a:lumOff val="6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endParaRPr lang="en-US" sz="1050" dirty="0">
                <a:solidFill>
                  <a:schemeClr val="lt1"/>
                </a:solidFill>
              </a:endParaRPr>
            </a:p>
          </p:txBody>
        </p:sp>
        <p:sp>
          <p:nvSpPr>
            <p:cNvPr id="5" name="Rounded Rectangle 4"/>
            <p:cNvSpPr>
              <a:spLocks noChangeArrowheads="1"/>
            </p:cNvSpPr>
            <p:nvPr/>
          </p:nvSpPr>
          <p:spPr bwMode="auto">
            <a:xfrm>
              <a:off x="1521177" y="2275355"/>
              <a:ext cx="2556849" cy="1114617"/>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050" dirty="0">
                  <a:ln w="0"/>
                  <a:effectLst>
                    <a:outerShdw blurRad="38100" dist="19050" dir="2700000" algn="tl" rotWithShape="0">
                      <a:schemeClr val="dk1">
                        <a:alpha val="40000"/>
                      </a:schemeClr>
                    </a:outerShdw>
                  </a:effectLst>
                </a:rPr>
                <a:t>Web portal</a:t>
              </a:r>
            </a:p>
          </p:txBody>
        </p:sp>
        <p:sp>
          <p:nvSpPr>
            <p:cNvPr id="6" name="Rounded Rectangle 5"/>
            <p:cNvSpPr>
              <a:spLocks noChangeArrowheads="1"/>
            </p:cNvSpPr>
            <p:nvPr/>
          </p:nvSpPr>
          <p:spPr bwMode="auto">
            <a:xfrm>
              <a:off x="1521177" y="3676691"/>
              <a:ext cx="2556849" cy="1114617"/>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050" dirty="0" err="1">
                  <a:ln w="0"/>
                  <a:effectLst>
                    <a:outerShdw blurRad="38100" dist="19050" dir="2700000" algn="tl" rotWithShape="0">
                      <a:schemeClr val="dk1">
                        <a:alpha val="40000"/>
                      </a:schemeClr>
                    </a:outerShdw>
                  </a:effectLst>
                </a:rPr>
                <a:t>ebXML</a:t>
              </a:r>
              <a:endParaRPr lang="en-US" sz="1050" dirty="0">
                <a:ln w="0"/>
                <a:effectLst>
                  <a:outerShdw blurRad="38100" dist="19050" dir="2700000" algn="tl" rotWithShape="0">
                    <a:schemeClr val="dk1">
                      <a:alpha val="40000"/>
                    </a:schemeClr>
                  </a:outerShdw>
                </a:effectLst>
              </a:endParaRPr>
            </a:p>
          </p:txBody>
        </p:sp>
        <p:sp>
          <p:nvSpPr>
            <p:cNvPr id="7" name="Rounded Rectangle 6"/>
            <p:cNvSpPr>
              <a:spLocks noChangeArrowheads="1"/>
            </p:cNvSpPr>
            <p:nvPr/>
          </p:nvSpPr>
          <p:spPr bwMode="auto">
            <a:xfrm>
              <a:off x="1521177" y="5065521"/>
              <a:ext cx="2556849" cy="1114617"/>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050" dirty="0">
                  <a:ln w="0"/>
                  <a:effectLst>
                    <a:outerShdw blurRad="38100" dist="19050" dir="2700000" algn="tl" rotWithShape="0">
                      <a:schemeClr val="dk1">
                        <a:alpha val="40000"/>
                      </a:schemeClr>
                    </a:outerShdw>
                  </a:effectLst>
                </a:rPr>
                <a:t>Paper forms</a:t>
              </a:r>
            </a:p>
          </p:txBody>
        </p:sp>
        <p:sp>
          <p:nvSpPr>
            <p:cNvPr id="8" name="Rounded Rectangle 7"/>
            <p:cNvSpPr>
              <a:spLocks noChangeArrowheads="1"/>
            </p:cNvSpPr>
            <p:nvPr/>
          </p:nvSpPr>
          <p:spPr bwMode="auto">
            <a:xfrm>
              <a:off x="4799668" y="3627223"/>
              <a:ext cx="1326102" cy="1114617"/>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050">
                  <a:ln w="0"/>
                  <a:effectLst>
                    <a:outerShdw blurRad="38100" dist="19050" dir="2700000" algn="tl" rotWithShape="0">
                      <a:schemeClr val="dk1">
                        <a:alpha val="40000"/>
                      </a:schemeClr>
                    </a:outerShdw>
                  </a:effectLst>
                </a:rPr>
                <a:t>XML</a:t>
              </a:r>
              <a:endParaRPr lang="en-US" sz="1050" dirty="0">
                <a:ln w="0"/>
                <a:effectLst>
                  <a:outerShdw blurRad="38100" dist="19050" dir="2700000" algn="tl" rotWithShape="0">
                    <a:schemeClr val="dk1">
                      <a:alpha val="40000"/>
                    </a:schemeClr>
                  </a:outerShdw>
                </a:effectLst>
              </a:endParaRPr>
            </a:p>
          </p:txBody>
        </p:sp>
        <p:sp>
          <p:nvSpPr>
            <p:cNvPr id="9" name="Right Arrow 8"/>
            <p:cNvSpPr>
              <a:spLocks noChangeArrowheads="1"/>
            </p:cNvSpPr>
            <p:nvPr/>
          </p:nvSpPr>
          <p:spPr bwMode="auto">
            <a:xfrm rot="1825391" flipV="1">
              <a:off x="3375971" y="3337163"/>
              <a:ext cx="1187484" cy="139958"/>
            </a:xfrm>
            <a:prstGeom prst="rightArrow">
              <a:avLst>
                <a:gd name="adj1" fmla="val 50000"/>
                <a:gd name="adj2" fmla="val 49993"/>
              </a:avLst>
            </a:prstGeom>
            <a:solidFill>
              <a:schemeClr val="accent1">
                <a:lumMod val="40000"/>
                <a:lumOff val="60000"/>
              </a:schemeClr>
            </a:solidFill>
            <a:ln w="9525">
              <a:solidFill>
                <a:srgbClr val="2D95FE"/>
              </a:solidFill>
              <a:miter lim="800000"/>
              <a:headEnd/>
              <a:tailEnd/>
            </a:ln>
            <a:effectLst>
              <a:outerShdw blurRad="40000" dist="23000" dir="5400000" rotWithShape="0">
                <a:srgbClr val="000000">
                  <a:alpha val="34999"/>
                </a:srgbClr>
              </a:outerShdw>
            </a:effectLst>
          </p:spPr>
          <p:txBody>
            <a:bodyPr anchor="ctr"/>
            <a:lstStyle/>
            <a:p>
              <a:pPr algn="ctr">
                <a:defRPr/>
              </a:pPr>
              <a:endParaRPr lang="en-US" sz="750">
                <a:solidFill>
                  <a:schemeClr val="lt1"/>
                </a:solidFill>
              </a:endParaRPr>
            </a:p>
          </p:txBody>
        </p:sp>
        <p:sp>
          <p:nvSpPr>
            <p:cNvPr id="10" name="Right Arrow 9"/>
            <p:cNvSpPr>
              <a:spLocks noChangeArrowheads="1"/>
            </p:cNvSpPr>
            <p:nvPr/>
          </p:nvSpPr>
          <p:spPr bwMode="auto">
            <a:xfrm flipV="1">
              <a:off x="3639047" y="4103648"/>
              <a:ext cx="878092" cy="80884"/>
            </a:xfrm>
            <a:prstGeom prst="rightArrow">
              <a:avLst>
                <a:gd name="adj1" fmla="val 50000"/>
                <a:gd name="adj2" fmla="val 49993"/>
              </a:avLst>
            </a:prstGeom>
            <a:solidFill>
              <a:schemeClr val="accent1">
                <a:lumMod val="40000"/>
                <a:lumOff val="60000"/>
              </a:schemeClr>
            </a:solidFill>
            <a:ln w="9525">
              <a:solidFill>
                <a:srgbClr val="2D95FE"/>
              </a:solidFill>
              <a:miter lim="800000"/>
              <a:headEnd/>
              <a:tailEnd/>
            </a:ln>
            <a:effectLst>
              <a:outerShdw blurRad="40000" dist="23000" dir="5400000" rotWithShape="0">
                <a:srgbClr val="000000">
                  <a:alpha val="34999"/>
                </a:srgbClr>
              </a:outerShdw>
            </a:effectLst>
          </p:spPr>
          <p:txBody>
            <a:bodyPr anchor="ctr"/>
            <a:lstStyle/>
            <a:p>
              <a:pPr algn="ctr">
                <a:defRPr/>
              </a:pPr>
              <a:endParaRPr lang="en-US" sz="750">
                <a:solidFill>
                  <a:schemeClr val="lt1"/>
                </a:solidFill>
              </a:endParaRPr>
            </a:p>
          </p:txBody>
        </p:sp>
        <p:sp>
          <p:nvSpPr>
            <p:cNvPr id="11" name="Right Arrow 10"/>
            <p:cNvSpPr>
              <a:spLocks noChangeArrowheads="1"/>
            </p:cNvSpPr>
            <p:nvPr/>
          </p:nvSpPr>
          <p:spPr bwMode="auto">
            <a:xfrm rot="18919649" flipV="1">
              <a:off x="3451967" y="4989483"/>
              <a:ext cx="1187484" cy="139958"/>
            </a:xfrm>
            <a:prstGeom prst="rightArrow">
              <a:avLst>
                <a:gd name="adj1" fmla="val 50000"/>
                <a:gd name="adj2" fmla="val 49993"/>
              </a:avLst>
            </a:prstGeom>
            <a:solidFill>
              <a:schemeClr val="accent1">
                <a:lumMod val="40000"/>
                <a:lumOff val="60000"/>
              </a:schemeClr>
            </a:solidFill>
            <a:ln w="9525">
              <a:solidFill>
                <a:srgbClr val="2D95FE"/>
              </a:solidFill>
              <a:miter lim="800000"/>
              <a:headEnd/>
              <a:tailEnd/>
            </a:ln>
            <a:effectLst>
              <a:outerShdw blurRad="40000" dist="23000" dir="5400000" rotWithShape="0">
                <a:srgbClr val="000000">
                  <a:alpha val="34999"/>
                </a:srgbClr>
              </a:outerShdw>
            </a:effectLst>
          </p:spPr>
          <p:txBody>
            <a:bodyPr anchor="ctr"/>
            <a:lstStyle/>
            <a:p>
              <a:pPr algn="ctr">
                <a:defRPr/>
              </a:pPr>
              <a:endParaRPr lang="en-US" sz="750">
                <a:solidFill>
                  <a:schemeClr val="lt1"/>
                </a:solidFill>
              </a:endParaRPr>
            </a:p>
          </p:txBody>
        </p:sp>
      </p:grpSp>
      <p:sp>
        <p:nvSpPr>
          <p:cNvPr id="12" name="Right Arrow 11"/>
          <p:cNvSpPr>
            <a:spLocks noChangeArrowheads="1"/>
          </p:cNvSpPr>
          <p:nvPr/>
        </p:nvSpPr>
        <p:spPr bwMode="auto">
          <a:xfrm flipV="1">
            <a:off x="2731653" y="3372108"/>
            <a:ext cx="273453" cy="284443"/>
          </a:xfrm>
          <a:prstGeom prst="rightArrow">
            <a:avLst>
              <a:gd name="adj1" fmla="val 50000"/>
              <a:gd name="adj2" fmla="val 49993"/>
            </a:avLst>
          </a:prstGeom>
          <a:gradFill rotWithShape="1">
            <a:gsLst>
              <a:gs pos="0">
                <a:srgbClr val="0F95FF"/>
              </a:gs>
              <a:gs pos="20000">
                <a:srgbClr val="1394FF"/>
              </a:gs>
              <a:gs pos="100000">
                <a:srgbClr val="0C70D4"/>
              </a:gs>
            </a:gsLst>
            <a:lin ang="5400000"/>
          </a:gradFill>
          <a:ln w="9525">
            <a:solidFill>
              <a:srgbClr val="2D95FE"/>
            </a:solidFill>
            <a:miter lim="800000"/>
            <a:headEnd/>
            <a:tailEnd/>
          </a:ln>
          <a:effectLst>
            <a:outerShdw blurRad="40000" dist="23000" dir="5400000" rotWithShape="0">
              <a:srgbClr val="000000">
                <a:alpha val="34999"/>
              </a:srgbClr>
            </a:outerShdw>
          </a:effectLst>
        </p:spPr>
        <p:txBody>
          <a:bodyPr anchor="ctr"/>
          <a:lstStyle/>
          <a:p>
            <a:pPr algn="ctr">
              <a:defRPr/>
            </a:pPr>
            <a:endParaRPr lang="en-US" sz="1800">
              <a:solidFill>
                <a:schemeClr val="lt1"/>
              </a:solidFill>
            </a:endParaRPr>
          </a:p>
        </p:txBody>
      </p:sp>
      <p:sp>
        <p:nvSpPr>
          <p:cNvPr id="13" name="Rounded Rectangle 12"/>
          <p:cNvSpPr>
            <a:spLocks noChangeArrowheads="1"/>
          </p:cNvSpPr>
          <p:nvPr/>
        </p:nvSpPr>
        <p:spPr bwMode="auto">
          <a:xfrm>
            <a:off x="6158081" y="2124009"/>
            <a:ext cx="1643411" cy="2375209"/>
          </a:xfrm>
          <a:prstGeom prst="roundRect">
            <a:avLst>
              <a:gd name="adj" fmla="val 16667"/>
            </a:avLst>
          </a:prstGeom>
          <a:solidFill>
            <a:schemeClr val="accent1">
              <a:lumMod val="40000"/>
              <a:lumOff val="6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endParaRPr lang="en-US" sz="1050" dirty="0">
              <a:solidFill>
                <a:schemeClr val="lt1"/>
              </a:solidFill>
            </a:endParaRPr>
          </a:p>
        </p:txBody>
      </p:sp>
      <p:sp>
        <p:nvSpPr>
          <p:cNvPr id="14" name="Rounded Rectangle 13"/>
          <p:cNvSpPr>
            <a:spLocks noChangeArrowheads="1"/>
          </p:cNvSpPr>
          <p:nvPr/>
        </p:nvSpPr>
        <p:spPr bwMode="auto">
          <a:xfrm>
            <a:off x="6302740" y="3279743"/>
            <a:ext cx="1354094" cy="437985"/>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050" dirty="0">
                <a:ln w="0"/>
                <a:effectLst>
                  <a:outerShdw blurRad="38100" dist="19050" dir="2700000" algn="tl" rotWithShape="0">
                    <a:schemeClr val="dk1">
                      <a:alpha val="40000"/>
                    </a:schemeClr>
                  </a:outerShdw>
                </a:effectLst>
              </a:rPr>
              <a:t>Aggregated data</a:t>
            </a:r>
          </a:p>
        </p:txBody>
      </p:sp>
      <p:sp>
        <p:nvSpPr>
          <p:cNvPr id="15" name="Rounded Rectangle 14"/>
          <p:cNvSpPr>
            <a:spLocks noChangeArrowheads="1"/>
          </p:cNvSpPr>
          <p:nvPr/>
        </p:nvSpPr>
        <p:spPr bwMode="auto">
          <a:xfrm>
            <a:off x="6302740" y="3905265"/>
            <a:ext cx="1354094" cy="377585"/>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050" dirty="0">
                <a:ln w="0"/>
                <a:effectLst>
                  <a:outerShdw blurRad="38100" dist="19050" dir="2700000" algn="tl" rotWithShape="0">
                    <a:schemeClr val="dk1">
                      <a:alpha val="40000"/>
                    </a:schemeClr>
                  </a:outerShdw>
                </a:effectLst>
              </a:rPr>
              <a:t>Individual data</a:t>
            </a:r>
          </a:p>
        </p:txBody>
      </p:sp>
      <p:sp>
        <p:nvSpPr>
          <p:cNvPr id="16" name="Right Arrow 15"/>
          <p:cNvSpPr>
            <a:spLocks noChangeArrowheads="1"/>
          </p:cNvSpPr>
          <p:nvPr/>
        </p:nvSpPr>
        <p:spPr bwMode="auto">
          <a:xfrm flipV="1">
            <a:off x="5853614" y="3116337"/>
            <a:ext cx="273453" cy="284443"/>
          </a:xfrm>
          <a:prstGeom prst="rightArrow">
            <a:avLst>
              <a:gd name="adj1" fmla="val 50000"/>
              <a:gd name="adj2" fmla="val 49993"/>
            </a:avLst>
          </a:prstGeom>
          <a:gradFill rotWithShape="1">
            <a:gsLst>
              <a:gs pos="0">
                <a:srgbClr val="0F95FF"/>
              </a:gs>
              <a:gs pos="20000">
                <a:srgbClr val="1394FF"/>
              </a:gs>
              <a:gs pos="100000">
                <a:srgbClr val="0C70D4"/>
              </a:gs>
            </a:gsLst>
            <a:lin ang="5400000"/>
          </a:gradFill>
          <a:ln w="9525">
            <a:solidFill>
              <a:srgbClr val="2D95FE"/>
            </a:solidFill>
            <a:miter lim="800000"/>
            <a:headEnd/>
            <a:tailEnd/>
          </a:ln>
          <a:effectLst>
            <a:outerShdw blurRad="40000" dist="23000" dir="5400000" rotWithShape="0">
              <a:srgbClr val="000000">
                <a:alpha val="34999"/>
              </a:srgbClr>
            </a:outerShdw>
          </a:effectLst>
        </p:spPr>
        <p:txBody>
          <a:bodyPr anchor="ctr"/>
          <a:lstStyle/>
          <a:p>
            <a:pPr algn="ctr">
              <a:defRPr/>
            </a:pPr>
            <a:endParaRPr lang="en-US" sz="1800">
              <a:solidFill>
                <a:schemeClr val="lt1"/>
              </a:solidFill>
            </a:endParaRPr>
          </a:p>
        </p:txBody>
      </p:sp>
      <p:sp>
        <p:nvSpPr>
          <p:cNvPr id="17" name="Right Arrow 16"/>
          <p:cNvSpPr>
            <a:spLocks noChangeArrowheads="1"/>
          </p:cNvSpPr>
          <p:nvPr/>
        </p:nvSpPr>
        <p:spPr bwMode="auto">
          <a:xfrm rot="10800000" flipV="1">
            <a:off x="2746231" y="2863571"/>
            <a:ext cx="273453" cy="284443"/>
          </a:xfrm>
          <a:prstGeom prst="rightArrow">
            <a:avLst>
              <a:gd name="adj1" fmla="val 50000"/>
              <a:gd name="adj2" fmla="val 49993"/>
            </a:avLst>
          </a:prstGeom>
          <a:gradFill rotWithShape="1">
            <a:gsLst>
              <a:gs pos="0">
                <a:srgbClr val="0F95FF"/>
              </a:gs>
              <a:gs pos="20000">
                <a:srgbClr val="1394FF"/>
              </a:gs>
              <a:gs pos="100000">
                <a:srgbClr val="0C70D4"/>
              </a:gs>
            </a:gsLst>
            <a:lin ang="5400000"/>
          </a:gradFill>
          <a:ln w="9525">
            <a:solidFill>
              <a:srgbClr val="2D95FE"/>
            </a:solidFill>
            <a:miter lim="800000"/>
            <a:headEnd/>
            <a:tailEnd/>
          </a:ln>
          <a:effectLst>
            <a:outerShdw blurRad="40000" dist="23000" dir="5400000" rotWithShape="0">
              <a:srgbClr val="000000">
                <a:alpha val="34999"/>
              </a:srgbClr>
            </a:outerShdw>
          </a:effectLst>
        </p:spPr>
        <p:txBody>
          <a:bodyPr anchor="ctr"/>
          <a:lstStyle/>
          <a:p>
            <a:pPr algn="ctr">
              <a:defRPr/>
            </a:pPr>
            <a:endParaRPr lang="en-US" sz="1800">
              <a:solidFill>
                <a:schemeClr val="lt1"/>
              </a:solidFill>
            </a:endParaRPr>
          </a:p>
        </p:txBody>
      </p:sp>
      <p:sp>
        <p:nvSpPr>
          <p:cNvPr id="18" name="TextBox 17"/>
          <p:cNvSpPr txBox="1"/>
          <p:nvPr/>
        </p:nvSpPr>
        <p:spPr>
          <a:xfrm>
            <a:off x="1329442" y="1688749"/>
            <a:ext cx="1582484" cy="369332"/>
          </a:xfrm>
          <a:prstGeom prst="rect">
            <a:avLst/>
          </a:prstGeom>
          <a:noFill/>
        </p:spPr>
        <p:txBody>
          <a:bodyPr wrap="none" rtlCol="0">
            <a:spAutoFit/>
          </a:bodyPr>
          <a:lstStyle/>
          <a:p>
            <a:r>
              <a:rPr lang="en-US" sz="1800" b="1" dirty="0"/>
              <a:t>Data capture</a:t>
            </a:r>
          </a:p>
        </p:txBody>
      </p:sp>
      <p:sp>
        <p:nvSpPr>
          <p:cNvPr id="19" name="TextBox 18"/>
          <p:cNvSpPr txBox="1"/>
          <p:nvPr/>
        </p:nvSpPr>
        <p:spPr>
          <a:xfrm>
            <a:off x="3597694" y="1688749"/>
            <a:ext cx="1659429" cy="369332"/>
          </a:xfrm>
          <a:prstGeom prst="rect">
            <a:avLst/>
          </a:prstGeom>
          <a:noFill/>
        </p:spPr>
        <p:txBody>
          <a:bodyPr wrap="none" rtlCol="0">
            <a:spAutoFit/>
          </a:bodyPr>
          <a:lstStyle/>
          <a:p>
            <a:r>
              <a:rPr lang="en-US" sz="1800" b="1" dirty="0"/>
              <a:t>Data curation</a:t>
            </a:r>
          </a:p>
        </p:txBody>
      </p:sp>
      <p:sp>
        <p:nvSpPr>
          <p:cNvPr id="20" name="TextBox 19"/>
          <p:cNvSpPr txBox="1"/>
          <p:nvPr/>
        </p:nvSpPr>
        <p:spPr>
          <a:xfrm>
            <a:off x="6103424" y="1418719"/>
            <a:ext cx="1876292" cy="784830"/>
          </a:xfrm>
          <a:prstGeom prst="rect">
            <a:avLst/>
          </a:prstGeom>
          <a:noFill/>
        </p:spPr>
        <p:txBody>
          <a:bodyPr wrap="square" rtlCol="0">
            <a:spAutoFit/>
          </a:bodyPr>
          <a:lstStyle/>
          <a:p>
            <a:pPr algn="ctr"/>
            <a:r>
              <a:rPr lang="en-US" sz="1500" b="1" dirty="0"/>
              <a:t>Data analysis, presentation and warehousing</a:t>
            </a:r>
          </a:p>
        </p:txBody>
      </p:sp>
      <p:sp>
        <p:nvSpPr>
          <p:cNvPr id="21" name="Rounded Rectangle 20"/>
          <p:cNvSpPr>
            <a:spLocks noChangeArrowheads="1"/>
          </p:cNvSpPr>
          <p:nvPr/>
        </p:nvSpPr>
        <p:spPr bwMode="auto">
          <a:xfrm>
            <a:off x="6269584" y="2360151"/>
            <a:ext cx="1354094" cy="437985"/>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050" dirty="0">
                <a:ln w="0"/>
                <a:effectLst>
                  <a:outerShdw blurRad="38100" dist="19050" dir="2700000" algn="tl" rotWithShape="0">
                    <a:schemeClr val="dk1">
                      <a:alpha val="40000"/>
                    </a:schemeClr>
                  </a:outerShdw>
                </a:effectLst>
              </a:rPr>
              <a:t>Process statistics</a:t>
            </a:r>
          </a:p>
        </p:txBody>
      </p:sp>
      <p:grpSp>
        <p:nvGrpSpPr>
          <p:cNvPr id="22" name="Group 21"/>
          <p:cNvGrpSpPr/>
          <p:nvPr/>
        </p:nvGrpSpPr>
        <p:grpSpPr>
          <a:xfrm>
            <a:off x="3056556" y="2118051"/>
            <a:ext cx="2762047" cy="2381166"/>
            <a:chOff x="3400445" y="2851996"/>
            <a:chExt cx="4910305" cy="3174888"/>
          </a:xfrm>
        </p:grpSpPr>
        <p:sp>
          <p:nvSpPr>
            <p:cNvPr id="23" name="Rounded Rectangle 22"/>
            <p:cNvSpPr>
              <a:spLocks noChangeArrowheads="1"/>
            </p:cNvSpPr>
            <p:nvPr/>
          </p:nvSpPr>
          <p:spPr bwMode="auto">
            <a:xfrm>
              <a:off x="3400445" y="2851996"/>
              <a:ext cx="4910305" cy="3174888"/>
            </a:xfrm>
            <a:prstGeom prst="roundRect">
              <a:avLst>
                <a:gd name="adj" fmla="val 16667"/>
              </a:avLst>
            </a:prstGeom>
            <a:solidFill>
              <a:schemeClr val="accent1">
                <a:lumMod val="40000"/>
                <a:lumOff val="6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endParaRPr lang="en-US" sz="1200" dirty="0">
                <a:solidFill>
                  <a:schemeClr val="lt1"/>
                </a:solidFill>
              </a:endParaRPr>
            </a:p>
          </p:txBody>
        </p:sp>
        <p:sp>
          <p:nvSpPr>
            <p:cNvPr id="24" name="Rounded Rectangle 23"/>
            <p:cNvSpPr>
              <a:spLocks noChangeArrowheads="1"/>
            </p:cNvSpPr>
            <p:nvPr/>
          </p:nvSpPr>
          <p:spPr bwMode="auto">
            <a:xfrm>
              <a:off x="3571731" y="2916875"/>
              <a:ext cx="1355578" cy="2349436"/>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defRPr/>
              </a:pPr>
              <a:r>
                <a:rPr lang="en-US" sz="1050" dirty="0" err="1">
                  <a:ln w="0"/>
                  <a:effectLst>
                    <a:outerShdw blurRad="38100" dist="19050" dir="2700000" algn="tl" rotWithShape="0">
                      <a:schemeClr val="dk1">
                        <a:alpha val="40000"/>
                      </a:schemeClr>
                    </a:outerShdw>
                  </a:effectLst>
                </a:rPr>
                <a:t>Prepro-cessing</a:t>
              </a:r>
              <a:r>
                <a:rPr lang="en-US" sz="1050" dirty="0">
                  <a:ln w="0"/>
                  <a:effectLst>
                    <a:outerShdw blurRad="38100" dist="19050" dir="2700000" algn="tl" rotWithShape="0">
                      <a:schemeClr val="dk1">
                        <a:alpha val="40000"/>
                      </a:schemeClr>
                    </a:outerShdw>
                  </a:effectLst>
                </a:rPr>
                <a:t> modules</a:t>
              </a:r>
            </a:p>
            <a:p>
              <a:pPr>
                <a:defRPr/>
              </a:pPr>
              <a:r>
                <a:rPr lang="en-US" sz="675" dirty="0">
                  <a:ln w="0"/>
                  <a:effectLst>
                    <a:outerShdw blurRad="38100" dist="19050" dir="2700000" algn="tl" rotWithShape="0">
                      <a:schemeClr val="dk1">
                        <a:alpha val="40000"/>
                      </a:schemeClr>
                    </a:outerShdw>
                  </a:effectLst>
                </a:rPr>
                <a:t>-Attachment managing</a:t>
              </a:r>
            </a:p>
            <a:p>
              <a:pPr>
                <a:defRPr/>
              </a:pPr>
              <a:r>
                <a:rPr lang="en-US" sz="675" dirty="0">
                  <a:ln w="0"/>
                  <a:effectLst>
                    <a:outerShdw blurRad="38100" dist="19050" dir="2700000" algn="tl" rotWithShape="0">
                      <a:schemeClr val="dk1">
                        <a:alpha val="40000"/>
                      </a:schemeClr>
                    </a:outerShdw>
                  </a:effectLst>
                </a:rPr>
                <a:t>-Archiving </a:t>
              </a:r>
            </a:p>
            <a:p>
              <a:pPr>
                <a:defRPr/>
              </a:pPr>
              <a:r>
                <a:rPr lang="en-US" sz="675" dirty="0">
                  <a:ln w="0"/>
                  <a:effectLst>
                    <a:outerShdw blurRad="38100" dist="19050" dir="2700000" algn="tl" rotWithShape="0">
                      <a:schemeClr val="dk1">
                        <a:alpha val="40000"/>
                      </a:schemeClr>
                    </a:outerShdw>
                  </a:effectLst>
                </a:rPr>
                <a:t>-Validation</a:t>
              </a:r>
            </a:p>
            <a:p>
              <a:pPr>
                <a:defRPr/>
              </a:pPr>
              <a:r>
                <a:rPr lang="en-US" sz="675" dirty="0">
                  <a:ln w="0"/>
                  <a:effectLst>
                    <a:outerShdw blurRad="38100" dist="19050" dir="2700000" algn="tl" rotWithShape="0">
                      <a:schemeClr val="dk1">
                        <a:alpha val="40000"/>
                      </a:schemeClr>
                    </a:outerShdw>
                  </a:effectLst>
                </a:rPr>
                <a:t>-</a:t>
              </a:r>
              <a:r>
                <a:rPr lang="en-US" sz="675" dirty="0" err="1">
                  <a:ln w="0"/>
                  <a:effectLst>
                    <a:outerShdw blurRad="38100" dist="19050" dir="2700000" algn="tl" rotWithShape="0">
                      <a:schemeClr val="dk1">
                        <a:alpha val="40000"/>
                      </a:schemeClr>
                    </a:outerShdw>
                  </a:effectLst>
                </a:rPr>
                <a:t>AppRec</a:t>
              </a:r>
              <a:endParaRPr lang="en-US" sz="675" dirty="0">
                <a:ln w="0"/>
                <a:effectLst>
                  <a:outerShdw blurRad="38100" dist="19050" dir="2700000" algn="tl" rotWithShape="0">
                    <a:schemeClr val="dk1">
                      <a:alpha val="40000"/>
                    </a:schemeClr>
                  </a:outerShdw>
                </a:effectLst>
              </a:endParaRPr>
            </a:p>
            <a:p>
              <a:pPr>
                <a:defRPr/>
              </a:pPr>
              <a:r>
                <a:rPr lang="en-US" sz="675" dirty="0">
                  <a:ln w="0"/>
                  <a:effectLst>
                    <a:outerShdw blurRad="38100" dist="19050" dir="2700000" algn="tl" rotWithShape="0">
                      <a:schemeClr val="dk1">
                        <a:alpha val="40000"/>
                      </a:schemeClr>
                    </a:outerShdw>
                  </a:effectLst>
                </a:rPr>
                <a:t>-Encrypting</a:t>
              </a:r>
            </a:p>
            <a:p>
              <a:pPr>
                <a:defRPr/>
              </a:pPr>
              <a:r>
                <a:rPr lang="en-US" sz="675" dirty="0">
                  <a:ln w="0"/>
                  <a:effectLst>
                    <a:outerShdw blurRad="38100" dist="19050" dir="2700000" algn="tl" rotWithShape="0">
                      <a:schemeClr val="dk1">
                        <a:alpha val="40000"/>
                      </a:schemeClr>
                    </a:outerShdw>
                  </a:effectLst>
                </a:rPr>
                <a:t>-Masking</a:t>
              </a:r>
            </a:p>
            <a:p>
              <a:pPr>
                <a:defRPr/>
              </a:pPr>
              <a:r>
                <a:rPr lang="en-US" sz="675" dirty="0">
                  <a:ln w="0"/>
                  <a:effectLst>
                    <a:outerShdw blurRad="38100" dist="19050" dir="2700000" algn="tl" rotWithShape="0">
                      <a:schemeClr val="dk1">
                        <a:alpha val="40000"/>
                      </a:schemeClr>
                    </a:outerShdw>
                  </a:effectLst>
                </a:rPr>
                <a:t>-Mapping</a:t>
              </a:r>
            </a:p>
            <a:p>
              <a:pPr>
                <a:defRPr/>
              </a:pPr>
              <a:r>
                <a:rPr lang="en-US" sz="675" dirty="0">
                  <a:ln w="0"/>
                  <a:effectLst>
                    <a:outerShdw blurRad="38100" dist="19050" dir="2700000" algn="tl" rotWithShape="0">
                      <a:schemeClr val="dk1">
                        <a:alpha val="40000"/>
                      </a:schemeClr>
                    </a:outerShdw>
                  </a:effectLst>
                </a:rPr>
                <a:t>-Enriching</a:t>
              </a:r>
            </a:p>
            <a:p>
              <a:pPr>
                <a:defRPr/>
              </a:pPr>
              <a:r>
                <a:rPr lang="en-US" sz="675" dirty="0">
                  <a:ln w="0"/>
                  <a:effectLst>
                    <a:outerShdw blurRad="38100" dist="19050" dir="2700000" algn="tl" rotWithShape="0">
                      <a:schemeClr val="dk1">
                        <a:alpha val="40000"/>
                      </a:schemeClr>
                    </a:outerShdw>
                  </a:effectLst>
                </a:rPr>
                <a:t>-</a:t>
              </a:r>
              <a:r>
                <a:rPr lang="en-US" sz="675" dirty="0" err="1">
                  <a:ln w="0"/>
                  <a:effectLst>
                    <a:outerShdw blurRad="38100" dist="19050" dir="2700000" algn="tl" rotWithShape="0">
                      <a:schemeClr val="dk1">
                        <a:alpha val="40000"/>
                      </a:schemeClr>
                    </a:outerShdw>
                  </a:effectLst>
                </a:rPr>
                <a:t>Que</a:t>
              </a:r>
              <a:r>
                <a:rPr lang="en-US" sz="675" dirty="0">
                  <a:ln w="0"/>
                  <a:effectLst>
                    <a:outerShdw blurRad="38100" dist="19050" dir="2700000" algn="tl" rotWithShape="0">
                      <a:schemeClr val="dk1">
                        <a:alpha val="40000"/>
                      </a:schemeClr>
                    </a:outerShdw>
                  </a:effectLst>
                </a:rPr>
                <a:t> Management</a:t>
              </a:r>
            </a:p>
          </p:txBody>
        </p:sp>
        <p:sp>
          <p:nvSpPr>
            <p:cNvPr id="25" name="Rounded Rectangle 24"/>
            <p:cNvSpPr>
              <a:spLocks noChangeArrowheads="1"/>
            </p:cNvSpPr>
            <p:nvPr/>
          </p:nvSpPr>
          <p:spPr bwMode="auto">
            <a:xfrm>
              <a:off x="6523186" y="4166482"/>
              <a:ext cx="1543559" cy="546327"/>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050" dirty="0">
                  <a:ln w="0"/>
                  <a:effectLst>
                    <a:outerShdw blurRad="38100" dist="19050" dir="2700000" algn="tl" rotWithShape="0">
                      <a:schemeClr val="dk1">
                        <a:alpha val="40000"/>
                      </a:schemeClr>
                    </a:outerShdw>
                  </a:effectLst>
                </a:rPr>
                <a:t>Rule Repository</a:t>
              </a:r>
            </a:p>
          </p:txBody>
        </p:sp>
        <p:sp>
          <p:nvSpPr>
            <p:cNvPr id="26" name="Rounded Rectangle 25"/>
            <p:cNvSpPr>
              <a:spLocks noChangeArrowheads="1"/>
            </p:cNvSpPr>
            <p:nvPr/>
          </p:nvSpPr>
          <p:spPr bwMode="auto">
            <a:xfrm>
              <a:off x="4975790" y="4166482"/>
              <a:ext cx="1482134" cy="552568"/>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050" dirty="0">
                  <a:ln w="0"/>
                  <a:effectLst>
                    <a:outerShdw blurRad="38100" dist="19050" dir="2700000" algn="tl" rotWithShape="0">
                      <a:schemeClr val="dk1">
                        <a:alpha val="40000"/>
                      </a:schemeClr>
                    </a:outerShdw>
                  </a:effectLst>
                </a:rPr>
                <a:t>Coding manual</a:t>
              </a:r>
            </a:p>
          </p:txBody>
        </p:sp>
        <p:sp>
          <p:nvSpPr>
            <p:cNvPr id="27" name="Rounded Rectangle 26"/>
            <p:cNvSpPr>
              <a:spLocks noChangeArrowheads="1"/>
            </p:cNvSpPr>
            <p:nvPr/>
          </p:nvSpPr>
          <p:spPr bwMode="auto">
            <a:xfrm>
              <a:off x="4975790" y="4757391"/>
              <a:ext cx="3095991" cy="516106"/>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200">
                  <a:ln w="0"/>
                  <a:effectLst>
                    <a:outerShdw blurRad="38100" dist="19050" dir="2700000" algn="tl" rotWithShape="0">
                      <a:schemeClr val="dk1">
                        <a:alpha val="40000"/>
                      </a:schemeClr>
                    </a:outerShdw>
                  </a:effectLst>
                </a:rPr>
                <a:t>Rule Engine</a:t>
              </a:r>
              <a:endParaRPr lang="en-US" sz="1200" dirty="0">
                <a:ln w="0"/>
                <a:effectLst>
                  <a:outerShdw blurRad="38100" dist="19050" dir="2700000" algn="tl" rotWithShape="0">
                    <a:schemeClr val="dk1">
                      <a:alpha val="40000"/>
                    </a:schemeClr>
                  </a:outerShdw>
                </a:effectLst>
              </a:endParaRPr>
            </a:p>
          </p:txBody>
        </p:sp>
        <p:sp>
          <p:nvSpPr>
            <p:cNvPr id="28" name="Rounded Rectangle 27"/>
            <p:cNvSpPr>
              <a:spLocks noChangeArrowheads="1"/>
            </p:cNvSpPr>
            <p:nvPr/>
          </p:nvSpPr>
          <p:spPr bwMode="auto">
            <a:xfrm>
              <a:off x="4980227" y="2916875"/>
              <a:ext cx="3086517" cy="1205026"/>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t"/>
            <a:lstStyle/>
            <a:p>
              <a:pPr algn="ctr">
                <a:defRPr/>
              </a:pPr>
              <a:r>
                <a:rPr lang="en-US" sz="1500">
                  <a:ln w="0"/>
                  <a:effectLst>
                    <a:outerShdw blurRad="38100" dist="19050" dir="2700000" algn="tl" rotWithShape="0">
                      <a:schemeClr val="dk1">
                        <a:alpha val="40000"/>
                      </a:schemeClr>
                    </a:outerShdw>
                  </a:effectLst>
                </a:rPr>
                <a:t>User </a:t>
              </a:r>
              <a:r>
                <a:rPr lang="en-US" sz="1500" dirty="0">
                  <a:ln w="0"/>
                  <a:effectLst>
                    <a:outerShdw blurRad="38100" dist="19050" dir="2700000" algn="tl" rotWithShape="0">
                      <a:schemeClr val="dk1">
                        <a:alpha val="40000"/>
                      </a:schemeClr>
                    </a:outerShdw>
                  </a:effectLst>
                </a:rPr>
                <a:t>applications</a:t>
              </a:r>
            </a:p>
          </p:txBody>
        </p:sp>
        <p:sp>
          <p:nvSpPr>
            <p:cNvPr id="29" name="Rounded Rectangle 28"/>
            <p:cNvSpPr>
              <a:spLocks noChangeArrowheads="1"/>
            </p:cNvSpPr>
            <p:nvPr/>
          </p:nvSpPr>
          <p:spPr bwMode="auto">
            <a:xfrm>
              <a:off x="3618000" y="5348299"/>
              <a:ext cx="4448745" cy="504872"/>
            </a:xfrm>
            <a:prstGeom prst="roundRect">
              <a:avLst>
                <a:gd name="adj" fmla="val 16667"/>
              </a:avLst>
            </a:prstGeom>
            <a:solidFill>
              <a:schemeClr val="accent1">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1200">
                  <a:ln w="0"/>
                  <a:effectLst>
                    <a:outerShdw blurRad="38100" dist="19050" dir="2700000" algn="tl" rotWithShape="0">
                      <a:schemeClr val="dk1">
                        <a:alpha val="40000"/>
                      </a:schemeClr>
                    </a:outerShdw>
                  </a:effectLst>
                </a:rPr>
                <a:t>Database</a:t>
              </a:r>
              <a:endParaRPr lang="en-US" sz="1200" dirty="0">
                <a:ln w="0"/>
                <a:effectLst>
                  <a:outerShdw blurRad="38100" dist="19050" dir="2700000" algn="tl" rotWithShape="0">
                    <a:schemeClr val="dk1">
                      <a:alpha val="40000"/>
                    </a:schemeClr>
                  </a:outerShdw>
                </a:effectLst>
              </a:endParaRPr>
            </a:p>
          </p:txBody>
        </p:sp>
        <p:sp>
          <p:nvSpPr>
            <p:cNvPr id="30" name="Rounded Rectangle 29"/>
            <p:cNvSpPr>
              <a:spLocks noChangeArrowheads="1"/>
            </p:cNvSpPr>
            <p:nvPr/>
          </p:nvSpPr>
          <p:spPr bwMode="auto">
            <a:xfrm>
              <a:off x="5041052" y="3381975"/>
              <a:ext cx="960452" cy="689415"/>
            </a:xfrm>
            <a:prstGeom prst="roundRect">
              <a:avLst>
                <a:gd name="adj" fmla="val 16667"/>
              </a:avLst>
            </a:prstGeom>
            <a:solidFill>
              <a:schemeClr val="accent3">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788" dirty="0">
                  <a:ln w="0"/>
                  <a:effectLst>
                    <a:outerShdw blurRad="38100" dist="19050" dir="2700000" algn="tl" rotWithShape="0">
                      <a:schemeClr val="dk1">
                        <a:alpha val="40000"/>
                      </a:schemeClr>
                    </a:outerShdw>
                  </a:effectLst>
                </a:rPr>
                <a:t>Medical Coder</a:t>
              </a:r>
            </a:p>
          </p:txBody>
        </p:sp>
        <p:sp>
          <p:nvSpPr>
            <p:cNvPr id="31" name="Rounded Rectangle 30"/>
            <p:cNvSpPr>
              <a:spLocks noChangeArrowheads="1"/>
            </p:cNvSpPr>
            <p:nvPr/>
          </p:nvSpPr>
          <p:spPr bwMode="auto">
            <a:xfrm>
              <a:off x="6054422" y="3380268"/>
              <a:ext cx="946224" cy="689415"/>
            </a:xfrm>
            <a:prstGeom prst="roundRect">
              <a:avLst>
                <a:gd name="adj" fmla="val 16667"/>
              </a:avLst>
            </a:prstGeom>
            <a:solidFill>
              <a:schemeClr val="accent3">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788" dirty="0">
                  <a:ln w="0"/>
                  <a:effectLst>
                    <a:outerShdw blurRad="38100" dist="19050" dir="2700000" algn="tl" rotWithShape="0">
                      <a:schemeClr val="dk1">
                        <a:alpha val="40000"/>
                      </a:schemeClr>
                    </a:outerShdw>
                  </a:effectLst>
                </a:rPr>
                <a:t>Chief Medical officer</a:t>
              </a:r>
            </a:p>
          </p:txBody>
        </p:sp>
        <p:sp>
          <p:nvSpPr>
            <p:cNvPr id="32" name="Rounded Rectangle 31"/>
            <p:cNvSpPr>
              <a:spLocks noChangeArrowheads="1"/>
            </p:cNvSpPr>
            <p:nvPr/>
          </p:nvSpPr>
          <p:spPr bwMode="auto">
            <a:xfrm>
              <a:off x="7075700" y="3380268"/>
              <a:ext cx="915992" cy="689415"/>
            </a:xfrm>
            <a:prstGeom prst="roundRect">
              <a:avLst>
                <a:gd name="adj" fmla="val 16667"/>
              </a:avLst>
            </a:prstGeom>
            <a:solidFill>
              <a:schemeClr val="accent3">
                <a:lumMod val="20000"/>
                <a:lumOff val="80000"/>
              </a:schemeClr>
            </a:solidFill>
            <a:ln w="9525">
              <a:solidFill>
                <a:srgbClr val="2D95FE"/>
              </a:solidFill>
              <a:round/>
              <a:headEnd/>
              <a:tailEnd/>
            </a:ln>
            <a:effectLst>
              <a:outerShdw blurRad="40000" dist="23000" dir="5400000" rotWithShape="0">
                <a:srgbClr val="000000">
                  <a:alpha val="34999"/>
                </a:srgbClr>
              </a:outerShdw>
            </a:effectLst>
          </p:spPr>
          <p:txBody>
            <a:bodyPr anchor="ctr"/>
            <a:lstStyle/>
            <a:p>
              <a:pPr algn="ctr">
                <a:defRPr/>
              </a:pPr>
              <a:r>
                <a:rPr lang="en-US" sz="750" dirty="0">
                  <a:ln w="0"/>
                  <a:effectLst>
                    <a:outerShdw blurRad="38100" dist="19050" dir="2700000" algn="tl" rotWithShape="0">
                      <a:schemeClr val="dk1">
                        <a:alpha val="40000"/>
                      </a:schemeClr>
                    </a:outerShdw>
                  </a:effectLst>
                </a:rPr>
                <a:t>Admin. Pers.</a:t>
              </a:r>
            </a:p>
          </p:txBody>
        </p:sp>
      </p:grpSp>
    </p:spTree>
    <p:extLst>
      <p:ext uri="{BB962C8B-B14F-4D97-AF65-F5344CB8AC3E}">
        <p14:creationId xmlns:p14="http://schemas.microsoft.com/office/powerpoint/2010/main" val="41389701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727" y="431668"/>
            <a:ext cx="9144000" cy="5143500"/>
          </a:xfrm>
          <a:prstGeom prst="rect">
            <a:avLst/>
          </a:prstGeom>
        </p:spPr>
      </p:pic>
    </p:spTree>
    <p:extLst>
      <p:ext uri="{BB962C8B-B14F-4D97-AF65-F5344CB8AC3E}">
        <p14:creationId xmlns:p14="http://schemas.microsoft.com/office/powerpoint/2010/main" val="41009678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nb-NO"/>
            </a:defPPr>
            <a:lvl1pPr marL="0" algn="ct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nb-NO"/>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A72493-4FEC-2547-8CA2-10CEF8B5676B}" type="slidenum">
              <a:rPr lang="nb-NO" smtClean="0"/>
              <a:pPr/>
              <a:t>146</a:t>
            </a:fld>
            <a:endParaRPr lang="en-US"/>
          </a:p>
        </p:txBody>
      </p:sp>
      <p:pic>
        <p:nvPicPr>
          <p:cNvPr id="6" name="Picture 5" descr="Section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35" y="358832"/>
            <a:ext cx="7086600" cy="4569501"/>
          </a:xfrm>
          <a:prstGeom prst="rect">
            <a:avLst/>
          </a:prstGeom>
        </p:spPr>
      </p:pic>
    </p:spTree>
    <p:extLst>
      <p:ext uri="{BB962C8B-B14F-4D97-AF65-F5344CB8AC3E}">
        <p14:creationId xmlns:p14="http://schemas.microsoft.com/office/powerpoint/2010/main" val="14128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1220" y="285750"/>
            <a:ext cx="7661560" cy="5143500"/>
          </a:xfrm>
          <a:prstGeom prst="rect">
            <a:avLst/>
          </a:prstGeom>
        </p:spPr>
      </p:pic>
    </p:spTree>
    <p:extLst>
      <p:ext uri="{BB962C8B-B14F-4D97-AF65-F5344CB8AC3E}">
        <p14:creationId xmlns:p14="http://schemas.microsoft.com/office/powerpoint/2010/main" val="23565917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85751"/>
            <a:ext cx="9144000" cy="5143499"/>
          </a:xfrm>
          <a:prstGeom prst="rect">
            <a:avLst/>
          </a:prstGeom>
        </p:spPr>
      </p:pic>
      <p:sp>
        <p:nvSpPr>
          <p:cNvPr id="3" name="TextBox 2"/>
          <p:cNvSpPr txBox="1"/>
          <p:nvPr/>
        </p:nvSpPr>
        <p:spPr>
          <a:xfrm>
            <a:off x="6231549" y="1419958"/>
            <a:ext cx="2657475" cy="646331"/>
          </a:xfrm>
          <a:prstGeom prst="rect">
            <a:avLst/>
          </a:prstGeom>
          <a:noFill/>
        </p:spPr>
        <p:txBody>
          <a:bodyPr wrap="square" rtlCol="0">
            <a:spAutoFit/>
          </a:bodyPr>
          <a:lstStyle/>
          <a:p>
            <a:r>
              <a:rPr lang="nb-NO" sz="1800" dirty="0">
                <a:hlinkClick r:id="rId4"/>
              </a:rPr>
              <a:t>https://metadata.kreftregisteret.no</a:t>
            </a:r>
            <a:r>
              <a:rPr lang="nb-NO" sz="1800" dirty="0"/>
              <a:t> </a:t>
            </a:r>
          </a:p>
        </p:txBody>
      </p:sp>
    </p:spTree>
    <p:extLst>
      <p:ext uri="{BB962C8B-B14F-4D97-AF65-F5344CB8AC3E}">
        <p14:creationId xmlns:p14="http://schemas.microsoft.com/office/powerpoint/2010/main" val="14904924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skjermbilde&#10;&#10;Automatisk generert beskrivelse">
            <a:extLst>
              <a:ext uri="{FF2B5EF4-FFF2-40B4-BE49-F238E27FC236}">
                <a16:creationId xmlns:a16="http://schemas.microsoft.com/office/drawing/2014/main" id="{55C1AA5A-D5EE-984D-A444-ED6282CFE883}"/>
              </a:ext>
            </a:extLst>
          </p:cNvPr>
          <p:cNvPicPr>
            <a:picLocks noChangeAspect="1"/>
          </p:cNvPicPr>
          <p:nvPr/>
        </p:nvPicPr>
        <p:blipFill>
          <a:blip r:embed="rId2"/>
          <a:stretch>
            <a:fillRect/>
          </a:stretch>
        </p:blipFill>
        <p:spPr>
          <a:xfrm>
            <a:off x="753081" y="285750"/>
            <a:ext cx="7697473" cy="5143500"/>
          </a:xfrm>
          <a:prstGeom prst="rect">
            <a:avLst/>
          </a:prstGeom>
        </p:spPr>
      </p:pic>
    </p:spTree>
    <p:extLst>
      <p:ext uri="{BB962C8B-B14F-4D97-AF65-F5344CB8AC3E}">
        <p14:creationId xmlns:p14="http://schemas.microsoft.com/office/powerpoint/2010/main" val="346876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F63-C689-4A2B-8541-5364D720C04D}"/>
              </a:ext>
            </a:extLst>
          </p:cNvPr>
          <p:cNvSpPr>
            <a:spLocks noGrp="1"/>
          </p:cNvSpPr>
          <p:nvPr>
            <p:ph type="title"/>
          </p:nvPr>
        </p:nvSpPr>
        <p:spPr/>
        <p:txBody>
          <a:bodyPr>
            <a:normAutofit fontScale="90000"/>
          </a:bodyPr>
          <a:lstStyle/>
          <a:p>
            <a:r>
              <a:rPr lang="en-US" dirty="0"/>
              <a:t>Single Concept Reference Table</a:t>
            </a:r>
          </a:p>
        </p:txBody>
      </p:sp>
      <p:pic>
        <p:nvPicPr>
          <p:cNvPr id="4" name="Content Placeholder 3">
            <a:extLst>
              <a:ext uri="{FF2B5EF4-FFF2-40B4-BE49-F238E27FC236}">
                <a16:creationId xmlns:a16="http://schemas.microsoft.com/office/drawing/2014/main" id="{F069A202-AB8C-4617-9A56-A69B86F80A38}"/>
              </a:ext>
            </a:extLst>
          </p:cNvPr>
          <p:cNvPicPr>
            <a:picLocks noGrp="1" noChangeAspect="1"/>
          </p:cNvPicPr>
          <p:nvPr>
            <p:ph idx="1"/>
          </p:nvPr>
        </p:nvPicPr>
        <p:blipFill>
          <a:blip r:embed="rId2"/>
          <a:stretch>
            <a:fillRect/>
          </a:stretch>
        </p:blipFill>
        <p:spPr>
          <a:xfrm>
            <a:off x="2001681" y="1016000"/>
            <a:ext cx="5140638" cy="4089400"/>
          </a:xfrm>
          <a:prstGeom prst="rect">
            <a:avLst/>
          </a:prstGeom>
        </p:spPr>
      </p:pic>
    </p:spTree>
    <p:extLst>
      <p:ext uri="{BB962C8B-B14F-4D97-AF65-F5344CB8AC3E}">
        <p14:creationId xmlns:p14="http://schemas.microsoft.com/office/powerpoint/2010/main" val="7807680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bærbar PC, datamaskin&#10;&#10;Automatisk generert beskrivelse">
            <a:extLst>
              <a:ext uri="{FF2B5EF4-FFF2-40B4-BE49-F238E27FC236}">
                <a16:creationId xmlns:a16="http://schemas.microsoft.com/office/drawing/2014/main" id="{97F77E77-0763-CA4A-BF0F-5C3ACFAC9164}"/>
              </a:ext>
            </a:extLst>
          </p:cNvPr>
          <p:cNvPicPr>
            <a:picLocks noChangeAspect="1"/>
          </p:cNvPicPr>
          <p:nvPr/>
        </p:nvPicPr>
        <p:blipFill>
          <a:blip r:embed="rId2"/>
          <a:stretch>
            <a:fillRect/>
          </a:stretch>
        </p:blipFill>
        <p:spPr>
          <a:xfrm>
            <a:off x="962924" y="285750"/>
            <a:ext cx="7501419" cy="5143500"/>
          </a:xfrm>
          <a:prstGeom prst="rect">
            <a:avLst/>
          </a:prstGeom>
        </p:spPr>
      </p:pic>
    </p:spTree>
    <p:extLst>
      <p:ext uri="{BB962C8B-B14F-4D97-AF65-F5344CB8AC3E}">
        <p14:creationId xmlns:p14="http://schemas.microsoft.com/office/powerpoint/2010/main" val="24223556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273EF4E-99ED-B74C-B9BF-B4257F97E239}"/>
              </a:ext>
            </a:extLst>
          </p:cNvPr>
          <p:cNvSpPr>
            <a:spLocks noGrp="1"/>
          </p:cNvSpPr>
          <p:nvPr>
            <p:ph type="title"/>
          </p:nvPr>
        </p:nvSpPr>
        <p:spPr/>
        <p:txBody>
          <a:bodyPr>
            <a:normAutofit fontScale="90000"/>
          </a:bodyPr>
          <a:lstStyle/>
          <a:p>
            <a:r>
              <a:rPr lang="nb-NO" dirty="0">
                <a:latin typeface="Arial" panose="020B0604020202020204" pitchFamily="34" charset="0"/>
                <a:cs typeface="Arial" panose="020B0604020202020204" pitchFamily="34" charset="0"/>
              </a:rPr>
              <a:t>Plan for OMOP</a:t>
            </a:r>
          </a:p>
        </p:txBody>
      </p:sp>
      <p:sp>
        <p:nvSpPr>
          <p:cNvPr id="3" name="Plassholder for innhold 2">
            <a:extLst>
              <a:ext uri="{FF2B5EF4-FFF2-40B4-BE49-F238E27FC236}">
                <a16:creationId xmlns:a16="http://schemas.microsoft.com/office/drawing/2014/main" id="{AF691D9B-4473-874B-8CC5-932690C62F79}"/>
              </a:ext>
            </a:extLst>
          </p:cNvPr>
          <p:cNvSpPr>
            <a:spLocks noGrp="1"/>
          </p:cNvSpPr>
          <p:nvPr>
            <p:ph idx="1"/>
          </p:nvPr>
        </p:nvSpPr>
        <p:spPr/>
        <p:txBody>
          <a:bodyPr>
            <a:normAutofit fontScale="92500" lnSpcReduction="20000"/>
          </a:bodyPr>
          <a:lstStyle/>
          <a:p>
            <a:r>
              <a:rPr lang="nb-NO" dirty="0" err="1">
                <a:latin typeface="Arial" panose="020B0604020202020204" pitchFamily="34" charset="0"/>
                <a:cs typeface="Arial" panose="020B0604020202020204" pitchFamily="34" charset="0"/>
              </a:rPr>
              <a:t>Use</a:t>
            </a:r>
            <a:r>
              <a:rPr lang="nb-NO" dirty="0">
                <a:latin typeface="Arial" panose="020B0604020202020204" pitchFamily="34" charset="0"/>
                <a:cs typeface="Arial" panose="020B0604020202020204" pitchFamily="34" charset="0"/>
              </a:rPr>
              <a:t> </a:t>
            </a:r>
            <a:r>
              <a:rPr lang="nb-NO" dirty="0" err="1">
                <a:latin typeface="Arial" panose="020B0604020202020204" pitchFamily="34" charset="0"/>
                <a:cs typeface="Arial" panose="020B0604020202020204" pitchFamily="34" charset="0"/>
              </a:rPr>
              <a:t>the</a:t>
            </a:r>
            <a:r>
              <a:rPr lang="nb-NO" dirty="0">
                <a:latin typeface="Arial" panose="020B0604020202020204" pitchFamily="34" charset="0"/>
                <a:cs typeface="Arial" panose="020B0604020202020204" pitchFamily="34" charset="0"/>
              </a:rPr>
              <a:t> ETL from IKNL as </a:t>
            </a:r>
            <a:r>
              <a:rPr lang="nb-NO" dirty="0" err="1">
                <a:latin typeface="Arial" panose="020B0604020202020204" pitchFamily="34" charset="0"/>
                <a:cs typeface="Arial" panose="020B0604020202020204" pitchFamily="34" charset="0"/>
              </a:rPr>
              <a:t>template</a:t>
            </a:r>
            <a:endParaRPr lang="nb-NO" dirty="0">
              <a:latin typeface="Arial" panose="020B0604020202020204" pitchFamily="34" charset="0"/>
              <a:cs typeface="Arial" panose="020B0604020202020204" pitchFamily="34" charset="0"/>
            </a:endParaRPr>
          </a:p>
          <a:p>
            <a:r>
              <a:rPr lang="nb-NO" dirty="0" err="1">
                <a:latin typeface="Arial" panose="020B0604020202020204" pitchFamily="34" charset="0"/>
                <a:cs typeface="Arial" panose="020B0604020202020204" pitchFamily="34" charset="0"/>
              </a:rPr>
              <a:t>Try</a:t>
            </a:r>
            <a:r>
              <a:rPr lang="nb-NO" dirty="0">
                <a:latin typeface="Arial" panose="020B0604020202020204" pitchFamily="34" charset="0"/>
                <a:cs typeface="Arial" panose="020B0604020202020204" pitchFamily="34" charset="0"/>
              </a:rPr>
              <a:t> to </a:t>
            </a:r>
            <a:r>
              <a:rPr lang="nb-NO" dirty="0" err="1">
                <a:latin typeface="Arial" panose="020B0604020202020204" pitchFamily="34" charset="0"/>
                <a:cs typeface="Arial" panose="020B0604020202020204" pitchFamily="34" charset="0"/>
              </a:rPr>
              <a:t>map</a:t>
            </a:r>
            <a:endParaRPr lang="nb-NO" dirty="0">
              <a:latin typeface="Arial" panose="020B0604020202020204" pitchFamily="34" charset="0"/>
              <a:cs typeface="Arial" panose="020B0604020202020204" pitchFamily="34" charset="0"/>
            </a:endParaRPr>
          </a:p>
          <a:p>
            <a:pPr lvl="1"/>
            <a:r>
              <a:rPr lang="nb-NO" dirty="0" err="1">
                <a:latin typeface="Arial" panose="020B0604020202020204" pitchFamily="34" charset="0"/>
                <a:cs typeface="Arial" panose="020B0604020202020204" pitchFamily="34" charset="0"/>
              </a:rPr>
              <a:t>Core</a:t>
            </a:r>
            <a:r>
              <a:rPr lang="nb-NO" dirty="0">
                <a:latin typeface="Arial" panose="020B0604020202020204" pitchFamily="34" charset="0"/>
                <a:cs typeface="Arial" panose="020B0604020202020204" pitchFamily="34" charset="0"/>
              </a:rPr>
              <a:t> variables (all cancer </a:t>
            </a:r>
            <a:r>
              <a:rPr lang="nb-NO" dirty="0" err="1">
                <a:latin typeface="Arial" panose="020B0604020202020204" pitchFamily="34" charset="0"/>
                <a:cs typeface="Arial" panose="020B0604020202020204" pitchFamily="34" charset="0"/>
              </a:rPr>
              <a:t>sites</a:t>
            </a:r>
            <a:r>
              <a:rPr lang="nb-NO" dirty="0">
                <a:latin typeface="Arial" panose="020B0604020202020204" pitchFamily="34" charset="0"/>
                <a:cs typeface="Arial" panose="020B0604020202020204" pitchFamily="34" charset="0"/>
              </a:rPr>
              <a:t>)</a:t>
            </a:r>
          </a:p>
          <a:p>
            <a:pPr lvl="1"/>
            <a:r>
              <a:rPr lang="nb-NO" dirty="0" err="1">
                <a:latin typeface="Arial" panose="020B0604020202020204" pitchFamily="34" charset="0"/>
                <a:cs typeface="Arial" panose="020B0604020202020204" pitchFamily="34" charset="0"/>
              </a:rPr>
              <a:t>Prostate</a:t>
            </a:r>
            <a:r>
              <a:rPr lang="nb-NO" dirty="0">
                <a:latin typeface="Arial" panose="020B0604020202020204" pitchFamily="34" charset="0"/>
                <a:cs typeface="Arial" panose="020B0604020202020204" pitchFamily="34" charset="0"/>
              </a:rPr>
              <a:t> cancer variables</a:t>
            </a:r>
          </a:p>
          <a:p>
            <a:pPr lvl="1"/>
            <a:r>
              <a:rPr lang="nb-NO" dirty="0" err="1">
                <a:latin typeface="Arial" panose="020B0604020202020204" pitchFamily="34" charset="0"/>
                <a:cs typeface="Arial" panose="020B0604020202020204" pitchFamily="34" charset="0"/>
              </a:rPr>
              <a:t>Radiation</a:t>
            </a:r>
            <a:r>
              <a:rPr lang="nb-NO" dirty="0">
                <a:latin typeface="Arial" panose="020B0604020202020204" pitchFamily="34" charset="0"/>
                <a:cs typeface="Arial" panose="020B0604020202020204" pitchFamily="34" charset="0"/>
              </a:rPr>
              <a:t> </a:t>
            </a:r>
            <a:r>
              <a:rPr lang="nb-NO" dirty="0" err="1">
                <a:latin typeface="Arial" panose="020B0604020202020204" pitchFamily="34" charset="0"/>
                <a:cs typeface="Arial" panose="020B0604020202020204" pitchFamily="34" charset="0"/>
              </a:rPr>
              <a:t>therapy</a:t>
            </a:r>
            <a:endParaRPr lang="nb-NO" dirty="0">
              <a:latin typeface="Arial" panose="020B0604020202020204" pitchFamily="34" charset="0"/>
              <a:cs typeface="Arial" panose="020B0604020202020204" pitchFamily="34" charset="0"/>
            </a:endParaRPr>
          </a:p>
          <a:p>
            <a:pPr lvl="1"/>
            <a:r>
              <a:rPr lang="nb-NO" dirty="0">
                <a:latin typeface="Arial" panose="020B0604020202020204" pitchFamily="34" charset="0"/>
                <a:cs typeface="Arial" panose="020B0604020202020204" pitchFamily="34" charset="0"/>
              </a:rPr>
              <a:t>Medical </a:t>
            </a:r>
            <a:r>
              <a:rPr lang="nb-NO" dirty="0" err="1">
                <a:latin typeface="Arial" panose="020B0604020202020204" pitchFamily="34" charset="0"/>
                <a:cs typeface="Arial" panose="020B0604020202020204" pitchFamily="34" charset="0"/>
              </a:rPr>
              <a:t>treatment</a:t>
            </a:r>
            <a:endParaRPr lang="nb-NO" dirty="0">
              <a:latin typeface="Arial" panose="020B0604020202020204" pitchFamily="34" charset="0"/>
              <a:cs typeface="Arial" panose="020B0604020202020204" pitchFamily="34" charset="0"/>
            </a:endParaRPr>
          </a:p>
          <a:p>
            <a:r>
              <a:rPr lang="nb-NO" dirty="0">
                <a:latin typeface="Arial" panose="020B0604020202020204" pitchFamily="34" charset="0"/>
                <a:cs typeface="Arial" panose="020B0604020202020204" pitchFamily="34" charset="0"/>
              </a:rPr>
              <a:t>Continue co-operating with IKNL</a:t>
            </a:r>
          </a:p>
          <a:p>
            <a:r>
              <a:rPr lang="nb-NO" dirty="0" err="1">
                <a:latin typeface="Arial" panose="020B0604020202020204" pitchFamily="34" charset="0"/>
                <a:cs typeface="Arial" panose="020B0604020202020204" pitchFamily="34" charset="0"/>
              </a:rPr>
              <a:t>Discuss</a:t>
            </a:r>
            <a:r>
              <a:rPr lang="nb-NO" dirty="0">
                <a:latin typeface="Arial" panose="020B0604020202020204" pitchFamily="34" charset="0"/>
                <a:cs typeface="Arial" panose="020B0604020202020204" pitchFamily="34" charset="0"/>
              </a:rPr>
              <a:t> problems/</a:t>
            </a:r>
            <a:r>
              <a:rPr lang="nb-NO" dirty="0" err="1">
                <a:latin typeface="Arial" panose="020B0604020202020204" pitchFamily="34" charset="0"/>
                <a:cs typeface="Arial" panose="020B0604020202020204" pitchFamily="34" charset="0"/>
              </a:rPr>
              <a:t>issues</a:t>
            </a:r>
            <a:r>
              <a:rPr lang="nb-NO" dirty="0">
                <a:latin typeface="Arial" panose="020B0604020202020204" pitchFamily="34" charset="0"/>
                <a:cs typeface="Arial" panose="020B0604020202020204" pitchFamily="34" charset="0"/>
              </a:rPr>
              <a:t> </a:t>
            </a:r>
            <a:r>
              <a:rPr lang="nb-NO" dirty="0" err="1">
                <a:latin typeface="Arial" panose="020B0604020202020204" pitchFamily="34" charset="0"/>
                <a:cs typeface="Arial" panose="020B0604020202020204" pitchFamily="34" charset="0"/>
              </a:rPr>
              <a:t>with</a:t>
            </a:r>
            <a:r>
              <a:rPr lang="nb-NO" dirty="0">
                <a:latin typeface="Arial" panose="020B0604020202020204" pitchFamily="34" charset="0"/>
                <a:cs typeface="Arial" panose="020B0604020202020204" pitchFamily="34" charset="0"/>
              </a:rPr>
              <a:t> </a:t>
            </a:r>
            <a:r>
              <a:rPr lang="nb-NO" dirty="0" err="1">
                <a:latin typeface="Arial" panose="020B0604020202020204" pitchFamily="34" charset="0"/>
                <a:cs typeface="Arial" panose="020B0604020202020204" pitchFamily="34" charset="0"/>
              </a:rPr>
              <a:t>the</a:t>
            </a:r>
            <a:r>
              <a:rPr lang="nb-NO" dirty="0">
                <a:latin typeface="Arial" panose="020B0604020202020204" pitchFamily="34" charset="0"/>
                <a:cs typeface="Arial" panose="020B0604020202020204" pitchFamily="34" charset="0"/>
              </a:rPr>
              <a:t> OHDSI </a:t>
            </a:r>
            <a:r>
              <a:rPr lang="nb-NO" dirty="0" err="1">
                <a:latin typeface="Arial" panose="020B0604020202020204" pitchFamily="34" charset="0"/>
                <a:cs typeface="Arial" panose="020B0604020202020204" pitchFamily="34" charset="0"/>
              </a:rPr>
              <a:t>community</a:t>
            </a:r>
            <a:endParaRPr lang="nb-NO" dirty="0">
              <a:latin typeface="Arial" panose="020B0604020202020204" pitchFamily="34" charset="0"/>
              <a:cs typeface="Arial" panose="020B0604020202020204" pitchFamily="34" charset="0"/>
            </a:endParaRPr>
          </a:p>
          <a:p>
            <a:pPr lvl="1"/>
            <a:endParaRPr lang="nb-NO" dirty="0"/>
          </a:p>
        </p:txBody>
      </p:sp>
    </p:spTree>
    <p:extLst>
      <p:ext uri="{BB962C8B-B14F-4D97-AF65-F5344CB8AC3E}">
        <p14:creationId xmlns:p14="http://schemas.microsoft.com/office/powerpoint/2010/main" val="17761572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FE9B13F7-9C02-6746-9C00-1F4845391336}"/>
              </a:ext>
            </a:extLst>
          </p:cNvPr>
          <p:cNvSpPr/>
          <p:nvPr/>
        </p:nvSpPr>
        <p:spPr>
          <a:xfrm>
            <a:off x="108133" y="1064137"/>
            <a:ext cx="2761790" cy="923330"/>
          </a:xfrm>
          <a:prstGeom prst="rect">
            <a:avLst/>
          </a:prstGeom>
        </p:spPr>
        <p:txBody>
          <a:bodyPr wrap="square">
            <a:spAutoFit/>
          </a:bodyPr>
          <a:lstStyle/>
          <a:p>
            <a:r>
              <a:rPr lang="nb-NO" sz="1800" dirty="0">
                <a:hlinkClick r:id="rId2"/>
              </a:rPr>
              <a:t>https://github.com/CancerRegistryOfNorway/NORDCAN/wiki</a:t>
            </a:r>
            <a:endParaRPr lang="nb-NO" sz="1800" dirty="0"/>
          </a:p>
        </p:txBody>
      </p:sp>
      <p:pic>
        <p:nvPicPr>
          <p:cNvPr id="5" name="Bilde 4" descr="Et bilde som inneholder skjermbilde&#10;&#10;Automatisk generert beskrivelse">
            <a:extLst>
              <a:ext uri="{FF2B5EF4-FFF2-40B4-BE49-F238E27FC236}">
                <a16:creationId xmlns:a16="http://schemas.microsoft.com/office/drawing/2014/main" id="{C8EE7142-2163-7B47-94E4-29FFDD547A89}"/>
              </a:ext>
            </a:extLst>
          </p:cNvPr>
          <p:cNvPicPr>
            <a:picLocks noChangeAspect="1"/>
          </p:cNvPicPr>
          <p:nvPr/>
        </p:nvPicPr>
        <p:blipFill>
          <a:blip r:embed="rId3"/>
          <a:stretch>
            <a:fillRect/>
          </a:stretch>
        </p:blipFill>
        <p:spPr>
          <a:xfrm>
            <a:off x="3380769" y="285750"/>
            <a:ext cx="5655100" cy="5143500"/>
          </a:xfrm>
          <a:prstGeom prst="rect">
            <a:avLst/>
          </a:prstGeom>
        </p:spPr>
      </p:pic>
    </p:spTree>
    <p:extLst>
      <p:ext uri="{BB962C8B-B14F-4D97-AF65-F5344CB8AC3E}">
        <p14:creationId xmlns:p14="http://schemas.microsoft.com/office/powerpoint/2010/main" val="31775064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noAutofit/>
          </a:bodyPr>
          <a:lstStyle/>
          <a:p>
            <a:pPr>
              <a:lnSpc>
                <a:spcPct val="100000"/>
              </a:lnSpc>
              <a:spcBef>
                <a:spcPts val="450"/>
              </a:spcBef>
            </a:pPr>
            <a:r>
              <a:rPr lang="nl-NL" sz="3600" dirty="0">
                <a:latin typeface="Arial" panose="020B0604020202020204" pitchFamily="34" charset="0"/>
                <a:cs typeface="Arial" panose="020B0604020202020204" pitchFamily="34" charset="0"/>
              </a:rPr>
              <a:t>Introduction to IKNL and the Netherlands Cancer Registry (NCR)</a:t>
            </a:r>
            <a:endParaRPr lang="en-US" sz="3600" dirty="0">
              <a:latin typeface="Arial" panose="020B0604020202020204" pitchFamily="34" charset="0"/>
              <a:cs typeface="Arial" panose="020B0604020202020204" pitchFamily="34" charset="0"/>
            </a:endParaRPr>
          </a:p>
        </p:txBody>
      </p:sp>
      <p:sp>
        <p:nvSpPr>
          <p:cNvPr id="2" name="Tijdelijke aanduiding voor tekst 1"/>
          <p:cNvSpPr>
            <a:spLocks noGrp="1"/>
          </p:cNvSpPr>
          <p:nvPr>
            <p:ph type="subTitle" idx="1"/>
          </p:nvPr>
        </p:nvSpPr>
        <p:spPr>
          <a:xfrm>
            <a:off x="2362200" y="3598964"/>
            <a:ext cx="6096000" cy="866032"/>
          </a:xfrm>
        </p:spPr>
        <p:txBody>
          <a:bodyPr>
            <a:normAutofit/>
          </a:bodyPr>
          <a:lstStyle/>
          <a:p>
            <a:r>
              <a:rPr lang="en-US" sz="2400" dirty="0">
                <a:latin typeface="Arial" panose="020B0604020202020204" pitchFamily="34" charset="0"/>
                <a:cs typeface="Arial" panose="020B0604020202020204" pitchFamily="34" charset="0"/>
              </a:rPr>
              <a:t>Chiara Attanasio, Clinical Data Scientist @IKNL</a:t>
            </a:r>
          </a:p>
        </p:txBody>
      </p:sp>
    </p:spTree>
    <p:extLst>
      <p:ext uri="{BB962C8B-B14F-4D97-AF65-F5344CB8AC3E}">
        <p14:creationId xmlns:p14="http://schemas.microsoft.com/office/powerpoint/2010/main" val="252272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9044F-F2B6-4B4D-A75B-688176D8251A}"/>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Agenda</a:t>
            </a:r>
            <a:endParaRPr lang="en-N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69DED3C-1F1F-49FC-931F-E7C01EC41FEE}"/>
              </a:ext>
            </a:extLst>
          </p:cNvPr>
          <p:cNvSpPr>
            <a:spLocks noGrp="1"/>
          </p:cNvSpPr>
          <p:nvPr>
            <p:ph idx="1"/>
          </p:nvPr>
        </p:nvSpPr>
        <p:spPr>
          <a:xfrm>
            <a:off x="98511" y="2020612"/>
            <a:ext cx="4456344" cy="2514132"/>
          </a:xfrm>
        </p:spPr>
        <p:txBody>
          <a:bodyPr>
            <a:normAutofit fontScale="55000" lnSpcReduction="20000"/>
          </a:bodyPr>
          <a:lstStyle/>
          <a:p>
            <a:r>
              <a:rPr lang="en-US" dirty="0">
                <a:latin typeface="Arial" panose="020B0604020202020204" pitchFamily="34" charset="0"/>
                <a:cs typeface="Arial" panose="020B0604020202020204" pitchFamily="34" charset="0"/>
              </a:rPr>
              <a:t>Introduction to the</a:t>
            </a:r>
            <a:r>
              <a:rPr lang="nl-NL" dirty="0">
                <a:latin typeface="Arial" panose="020B0604020202020204" pitchFamily="34" charset="0"/>
                <a:cs typeface="Arial" panose="020B0604020202020204" pitchFamily="34" charset="0"/>
              </a:rPr>
              <a:t> Netherlands Comprehensive Cancer Organization (IKNL)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Introduction to the Netherlands Cancer Registry (NCR) &amp; data flow </a:t>
            </a:r>
          </a:p>
          <a:p>
            <a:r>
              <a:rPr lang="en-US" dirty="0">
                <a:latin typeface="Arial" panose="020B0604020202020204" pitchFamily="34" charset="0"/>
                <a:cs typeface="Arial" panose="020B0604020202020204" pitchFamily="34" charset="0"/>
              </a:rPr>
              <a:t>What is stored in the NCR</a:t>
            </a:r>
          </a:p>
          <a:p>
            <a:r>
              <a:rPr lang="en-US" dirty="0">
                <a:latin typeface="Arial" panose="020B0604020202020204" pitchFamily="34" charset="0"/>
                <a:cs typeface="Arial" panose="020B0604020202020204" pitchFamily="34" charset="0"/>
              </a:rPr>
              <a:t>Level of standardization of the NCR</a:t>
            </a:r>
          </a:p>
          <a:p>
            <a:r>
              <a:rPr lang="en-US" dirty="0">
                <a:latin typeface="Arial" panose="020B0604020202020204" pitchFamily="34" charset="0"/>
                <a:cs typeface="Arial" panose="020B0604020202020204" pitchFamily="34" charset="0"/>
              </a:rPr>
              <a:t>Tumor Specific </a:t>
            </a:r>
            <a:r>
              <a:rPr lang="en-US" dirty="0" err="1">
                <a:latin typeface="Arial" panose="020B0604020202020204" pitchFamily="34" charset="0"/>
                <a:cs typeface="Arial" panose="020B0604020202020204" pitchFamily="34" charset="0"/>
              </a:rPr>
              <a:t>itemsets</a:t>
            </a:r>
            <a:r>
              <a:rPr lang="en-US" dirty="0">
                <a:latin typeface="Arial" panose="020B0604020202020204" pitchFamily="34" charset="0"/>
                <a:cs typeface="Arial" panose="020B0604020202020204" pitchFamily="34" charset="0"/>
              </a:rPr>
              <a:t> </a:t>
            </a:r>
          </a:p>
        </p:txBody>
      </p:sp>
      <p:pic>
        <p:nvPicPr>
          <p:cNvPr id="1026" name="Picture 2" descr="Onderzoek naar borstkanker: informatie beschikbaar in de ...">
            <a:extLst>
              <a:ext uri="{FF2B5EF4-FFF2-40B4-BE49-F238E27FC236}">
                <a16:creationId xmlns:a16="http://schemas.microsoft.com/office/drawing/2014/main" id="{E0F5E20F-A397-46AC-8552-C8F0FA042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116" y="2857501"/>
            <a:ext cx="2914650"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1069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DFD3-C2AA-4A65-BB51-B863E058CB2F}"/>
              </a:ext>
            </a:extLst>
          </p:cNvPr>
          <p:cNvSpPr>
            <a:spLocks noGrp="1"/>
          </p:cNvSpPr>
          <p:nvPr>
            <p:ph type="title"/>
          </p:nvPr>
        </p:nvSpPr>
        <p:spPr>
          <a:xfrm>
            <a:off x="954653" y="63691"/>
            <a:ext cx="8753659" cy="1157785"/>
          </a:xfrm>
        </p:spPr>
        <p:txBody>
          <a:bodyPr>
            <a:normAutofit fontScale="90000"/>
          </a:bodyPr>
          <a:lstStyle/>
          <a:p>
            <a:r>
              <a:rPr lang="nl-NL" dirty="0">
                <a:latin typeface="Arial" panose="020B0604020202020204" pitchFamily="34" charset="0"/>
                <a:cs typeface="Arial" panose="020B0604020202020204" pitchFamily="34" charset="0"/>
              </a:rPr>
              <a:t>The Netherlands Comprehensive </a:t>
            </a:r>
            <a:br>
              <a:rPr lang="nl-NL" dirty="0">
                <a:latin typeface="Arial" panose="020B0604020202020204" pitchFamily="34" charset="0"/>
                <a:cs typeface="Arial" panose="020B0604020202020204" pitchFamily="34" charset="0"/>
              </a:rPr>
            </a:br>
            <a:r>
              <a:rPr lang="nl-NL" dirty="0">
                <a:latin typeface="Arial" panose="020B0604020202020204" pitchFamily="34" charset="0"/>
                <a:cs typeface="Arial" panose="020B0604020202020204" pitchFamily="34" charset="0"/>
              </a:rPr>
              <a:t>Cancer Organization </a:t>
            </a:r>
            <a:endParaRPr lang="en-NL" dirty="0">
              <a:latin typeface="Arial" panose="020B0604020202020204" pitchFamily="34" charset="0"/>
              <a:cs typeface="Arial" panose="020B0604020202020204" pitchFamily="34" charset="0"/>
            </a:endParaRPr>
          </a:p>
        </p:txBody>
      </p:sp>
      <p:sp>
        <p:nvSpPr>
          <p:cNvPr id="27" name="Tijdelijke aanduiding voor inhoud 2">
            <a:extLst>
              <a:ext uri="{FF2B5EF4-FFF2-40B4-BE49-F238E27FC236}">
                <a16:creationId xmlns:a16="http://schemas.microsoft.com/office/drawing/2014/main" id="{CBCB3D1E-EAE9-42EC-B3CD-2D9BE5C9733E}"/>
              </a:ext>
            </a:extLst>
          </p:cNvPr>
          <p:cNvSpPr>
            <a:spLocks noGrp="1"/>
          </p:cNvSpPr>
          <p:nvPr>
            <p:ph idx="1"/>
          </p:nvPr>
        </p:nvSpPr>
        <p:spPr>
          <a:xfrm>
            <a:off x="789403" y="2220964"/>
            <a:ext cx="6805256" cy="1910199"/>
          </a:xfrm>
        </p:spPr>
        <p:txBody>
          <a:bodyPr/>
          <a:lstStyle/>
          <a:p>
            <a:endParaRPr lang="en-US"/>
          </a:p>
        </p:txBody>
      </p:sp>
      <p:pic>
        <p:nvPicPr>
          <p:cNvPr id="28" name="Afbeelding 4">
            <a:extLst>
              <a:ext uri="{FF2B5EF4-FFF2-40B4-BE49-F238E27FC236}">
                <a16:creationId xmlns:a16="http://schemas.microsoft.com/office/drawing/2014/main" id="{F844DD16-B875-498E-B3C9-3B4AD03BB118}"/>
              </a:ext>
            </a:extLst>
          </p:cNvPr>
          <p:cNvPicPr>
            <a:picLocks noChangeAspect="1"/>
          </p:cNvPicPr>
          <p:nvPr/>
        </p:nvPicPr>
        <p:blipFill>
          <a:blip r:embed="rId3"/>
          <a:stretch>
            <a:fillRect/>
          </a:stretch>
        </p:blipFill>
        <p:spPr>
          <a:xfrm>
            <a:off x="588397" y="1470891"/>
            <a:ext cx="7600950" cy="3691340"/>
          </a:xfrm>
          <a:prstGeom prst="rect">
            <a:avLst/>
          </a:prstGeom>
          <a:solidFill>
            <a:srgbClr val="246D8B"/>
          </a:solidFill>
        </p:spPr>
      </p:pic>
      <p:sp>
        <p:nvSpPr>
          <p:cNvPr id="29" name="Tekstvak 10">
            <a:extLst>
              <a:ext uri="{FF2B5EF4-FFF2-40B4-BE49-F238E27FC236}">
                <a16:creationId xmlns:a16="http://schemas.microsoft.com/office/drawing/2014/main" id="{F3A04FD5-4AD7-4124-9AD4-69097EB74A28}"/>
              </a:ext>
            </a:extLst>
          </p:cNvPr>
          <p:cNvSpPr txBox="1"/>
          <p:nvPr/>
        </p:nvSpPr>
        <p:spPr>
          <a:xfrm>
            <a:off x="2448085" y="2816476"/>
            <a:ext cx="773747" cy="230832"/>
          </a:xfrm>
          <a:prstGeom prst="rect">
            <a:avLst/>
          </a:prstGeom>
          <a:solidFill>
            <a:srgbClr val="246D8B"/>
          </a:solidFill>
        </p:spPr>
        <p:txBody>
          <a:bodyPr wrap="square" lIns="0" tIns="0" rIns="0" bIns="0" rtlCol="0">
            <a:spAutoFit/>
          </a:bodyPr>
          <a:lstStyle/>
          <a:p>
            <a:r>
              <a:rPr lang="nl-NL" sz="1500" b="1" dirty="0">
                <a:solidFill>
                  <a:schemeClr val="bg1"/>
                </a:solidFill>
              </a:rPr>
              <a:t>mission</a:t>
            </a:r>
            <a:endParaRPr lang="en-US" sz="1500" b="1" dirty="0">
              <a:solidFill>
                <a:schemeClr val="bg1"/>
              </a:solidFill>
            </a:endParaRPr>
          </a:p>
        </p:txBody>
      </p:sp>
      <p:sp>
        <p:nvSpPr>
          <p:cNvPr id="30" name="Tekstvak 11">
            <a:extLst>
              <a:ext uri="{FF2B5EF4-FFF2-40B4-BE49-F238E27FC236}">
                <a16:creationId xmlns:a16="http://schemas.microsoft.com/office/drawing/2014/main" id="{7BFEBE8D-5255-4613-936E-0E3A3C054104}"/>
              </a:ext>
            </a:extLst>
          </p:cNvPr>
          <p:cNvSpPr txBox="1"/>
          <p:nvPr/>
        </p:nvSpPr>
        <p:spPr>
          <a:xfrm>
            <a:off x="3524336" y="2770310"/>
            <a:ext cx="626244" cy="276999"/>
          </a:xfrm>
          <a:prstGeom prst="rect">
            <a:avLst/>
          </a:prstGeom>
          <a:solidFill>
            <a:srgbClr val="246D8B"/>
          </a:solidFill>
        </p:spPr>
        <p:txBody>
          <a:bodyPr wrap="square" lIns="0" tIns="0" rIns="0" bIns="0" rtlCol="0">
            <a:spAutoFit/>
          </a:bodyPr>
          <a:lstStyle/>
          <a:p>
            <a:r>
              <a:rPr lang="nl-NL" sz="1800" b="1" dirty="0">
                <a:solidFill>
                  <a:schemeClr val="bg1"/>
                </a:solidFill>
              </a:rPr>
              <a:t> </a:t>
            </a:r>
            <a:r>
              <a:rPr lang="nl-NL" sz="1500" b="1" dirty="0" err="1">
                <a:solidFill>
                  <a:schemeClr val="bg1"/>
                </a:solidFill>
              </a:rPr>
              <a:t>vision</a:t>
            </a:r>
            <a:endParaRPr lang="en-US" sz="1500" b="1" dirty="0">
              <a:solidFill>
                <a:schemeClr val="bg1"/>
              </a:solidFill>
            </a:endParaRPr>
          </a:p>
        </p:txBody>
      </p:sp>
      <p:sp>
        <p:nvSpPr>
          <p:cNvPr id="31" name="Tekstvak 12">
            <a:extLst>
              <a:ext uri="{FF2B5EF4-FFF2-40B4-BE49-F238E27FC236}">
                <a16:creationId xmlns:a16="http://schemas.microsoft.com/office/drawing/2014/main" id="{C8E35C37-287A-4BAB-AE05-753E9CEDD42F}"/>
              </a:ext>
            </a:extLst>
          </p:cNvPr>
          <p:cNvSpPr txBox="1"/>
          <p:nvPr/>
        </p:nvSpPr>
        <p:spPr>
          <a:xfrm>
            <a:off x="2693193" y="3575063"/>
            <a:ext cx="1343026" cy="276999"/>
          </a:xfrm>
          <a:prstGeom prst="rect">
            <a:avLst/>
          </a:prstGeom>
          <a:solidFill>
            <a:srgbClr val="246D8B"/>
          </a:solidFill>
        </p:spPr>
        <p:txBody>
          <a:bodyPr wrap="square" lIns="0" tIns="0" rIns="0" bIns="0" rtlCol="0">
            <a:spAutoFit/>
          </a:bodyPr>
          <a:lstStyle/>
          <a:p>
            <a:pPr algn="ctr"/>
            <a:r>
              <a:rPr lang="nl-NL" sz="1500" b="1" dirty="0" err="1">
                <a:solidFill>
                  <a:schemeClr val="bg1"/>
                </a:solidFill>
              </a:rPr>
              <a:t>values</a:t>
            </a:r>
            <a:r>
              <a:rPr lang="nl-NL" sz="1500" b="1" dirty="0">
                <a:solidFill>
                  <a:schemeClr val="bg1"/>
                </a:solidFill>
              </a:rPr>
              <a:t>  </a:t>
            </a:r>
            <a:r>
              <a:rPr lang="nl-NL" sz="1800" b="1" dirty="0">
                <a:solidFill>
                  <a:schemeClr val="bg1"/>
                </a:solidFill>
              </a:rPr>
              <a:t>     </a:t>
            </a:r>
            <a:endParaRPr lang="en-US" sz="1800" b="1" dirty="0">
              <a:solidFill>
                <a:schemeClr val="bg1"/>
              </a:solidFill>
            </a:endParaRPr>
          </a:p>
        </p:txBody>
      </p:sp>
      <p:sp>
        <p:nvSpPr>
          <p:cNvPr id="32" name="Rechthoek 13">
            <a:extLst>
              <a:ext uri="{FF2B5EF4-FFF2-40B4-BE49-F238E27FC236}">
                <a16:creationId xmlns:a16="http://schemas.microsoft.com/office/drawing/2014/main" id="{4CD8646C-5E40-4631-AD0B-13A96F555D52}"/>
              </a:ext>
            </a:extLst>
          </p:cNvPr>
          <p:cNvSpPr/>
          <p:nvPr/>
        </p:nvSpPr>
        <p:spPr>
          <a:xfrm>
            <a:off x="789403" y="2564607"/>
            <a:ext cx="1582322" cy="496990"/>
          </a:xfrm>
          <a:prstGeom prst="rect">
            <a:avLst/>
          </a:prstGeom>
          <a:solidFill>
            <a:srgbClr val="36B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500" dirty="0" err="1">
                <a:solidFill>
                  <a:schemeClr val="bg1"/>
                </a:solidFill>
                <a:latin typeface="Calibri" panose="020F0502020204030204" pitchFamily="34" charset="0"/>
                <a:cs typeface="Calibri" panose="020F0502020204030204" pitchFamily="34" charset="0"/>
              </a:rPr>
              <a:t>To</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reduce</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the</a:t>
            </a:r>
            <a:r>
              <a:rPr lang="nl-NL" sz="1500" dirty="0">
                <a:solidFill>
                  <a:schemeClr val="bg1"/>
                </a:solidFill>
                <a:latin typeface="Calibri" panose="020F0502020204030204" pitchFamily="34" charset="0"/>
                <a:cs typeface="Calibri" panose="020F0502020204030204" pitchFamily="34" charset="0"/>
              </a:rPr>
              <a:t> impact of </a:t>
            </a:r>
            <a:r>
              <a:rPr lang="nl-NL" sz="1500" dirty="0" err="1">
                <a:solidFill>
                  <a:schemeClr val="bg1"/>
                </a:solidFill>
                <a:latin typeface="Calibri" panose="020F0502020204030204" pitchFamily="34" charset="0"/>
                <a:cs typeface="Calibri" panose="020F0502020204030204" pitchFamily="34" charset="0"/>
              </a:rPr>
              <a:t>cancer</a:t>
            </a:r>
            <a:endParaRPr lang="en-US" sz="1500" dirty="0">
              <a:solidFill>
                <a:schemeClr val="bg1"/>
              </a:solidFill>
              <a:latin typeface="Calibri" panose="020F0502020204030204" pitchFamily="34" charset="0"/>
              <a:cs typeface="Calibri" panose="020F0502020204030204" pitchFamily="34" charset="0"/>
            </a:endParaRPr>
          </a:p>
        </p:txBody>
      </p:sp>
      <p:sp>
        <p:nvSpPr>
          <p:cNvPr id="33" name="Rechthoek 14">
            <a:extLst>
              <a:ext uri="{FF2B5EF4-FFF2-40B4-BE49-F238E27FC236}">
                <a16:creationId xmlns:a16="http://schemas.microsoft.com/office/drawing/2014/main" id="{7FCB6624-8C30-45B6-8D08-A71B239573A8}"/>
              </a:ext>
            </a:extLst>
          </p:cNvPr>
          <p:cNvSpPr/>
          <p:nvPr/>
        </p:nvSpPr>
        <p:spPr>
          <a:xfrm>
            <a:off x="4374443" y="1879198"/>
            <a:ext cx="3452406" cy="1246495"/>
          </a:xfrm>
          <a:prstGeom prst="rect">
            <a:avLst/>
          </a:prstGeom>
          <a:solidFill>
            <a:srgbClr val="36B3E8"/>
          </a:solidFill>
        </p:spPr>
        <p:txBody>
          <a:bodyPr wrap="square">
            <a:spAutoFit/>
          </a:bodyPr>
          <a:lstStyle/>
          <a:p>
            <a:pPr marL="136922" lvl="1" indent="-136922">
              <a:buFont typeface="Arial" panose="020B0604020202020204" pitchFamily="34" charset="0"/>
              <a:buChar char="•"/>
            </a:pPr>
            <a:r>
              <a:rPr lang="nl-NL" sz="1500" dirty="0" err="1">
                <a:solidFill>
                  <a:schemeClr val="bg1"/>
                </a:solidFill>
                <a:latin typeface="Calibri" panose="020F0502020204030204" pitchFamily="34" charset="0"/>
                <a:cs typeface="Calibri" panose="020F0502020204030204" pitchFamily="34" charset="0"/>
              </a:rPr>
              <a:t>Less</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cancer</a:t>
            </a:r>
            <a:endParaRPr lang="nl-NL" sz="1500" dirty="0">
              <a:solidFill>
                <a:schemeClr val="bg1"/>
              </a:solidFill>
              <a:latin typeface="Calibri" panose="020F0502020204030204" pitchFamily="34" charset="0"/>
              <a:cs typeface="Calibri" panose="020F0502020204030204" pitchFamily="34" charset="0"/>
            </a:endParaRPr>
          </a:p>
          <a:p>
            <a:pPr marL="136922" lvl="1" indent="-136922">
              <a:buFont typeface="Arial" panose="020B0604020202020204" pitchFamily="34" charset="0"/>
              <a:buChar char="•"/>
            </a:pPr>
            <a:r>
              <a:rPr lang="nl-NL" sz="1500" dirty="0">
                <a:solidFill>
                  <a:schemeClr val="bg1"/>
                </a:solidFill>
                <a:latin typeface="Calibri" panose="020F0502020204030204" pitchFamily="34" charset="0"/>
                <a:cs typeface="Calibri" panose="020F0502020204030204" pitchFamily="34" charset="0"/>
              </a:rPr>
              <a:t>More cure or a </a:t>
            </a:r>
            <a:r>
              <a:rPr lang="nl-NL" sz="1500" dirty="0" err="1">
                <a:solidFill>
                  <a:schemeClr val="bg1"/>
                </a:solidFill>
                <a:latin typeface="Calibri" panose="020F0502020204030204" pitchFamily="34" charset="0"/>
                <a:cs typeface="Calibri" panose="020F0502020204030204" pitchFamily="34" charset="0"/>
              </a:rPr>
              <a:t>longer</a:t>
            </a:r>
            <a:r>
              <a:rPr lang="nl-NL" sz="1500" dirty="0">
                <a:solidFill>
                  <a:schemeClr val="bg1"/>
                </a:solidFill>
                <a:latin typeface="Calibri" panose="020F0502020204030204" pitchFamily="34" charset="0"/>
                <a:cs typeface="Calibri" panose="020F0502020204030204" pitchFamily="34" charset="0"/>
              </a:rPr>
              <a:t> life</a:t>
            </a:r>
          </a:p>
          <a:p>
            <a:pPr marL="136922" lvl="1" indent="-136922">
              <a:buFont typeface="Arial" panose="020B0604020202020204" pitchFamily="34" charset="0"/>
              <a:buChar char="•"/>
            </a:pPr>
            <a:r>
              <a:rPr lang="nl-NL" sz="1500" dirty="0" err="1">
                <a:solidFill>
                  <a:schemeClr val="bg1"/>
                </a:solidFill>
                <a:latin typeface="Calibri" panose="020F0502020204030204" pitchFamily="34" charset="0"/>
                <a:cs typeface="Calibri" panose="020F0502020204030204" pitchFamily="34" charset="0"/>
              </a:rPr>
              <a:t>Better</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quality</a:t>
            </a:r>
            <a:r>
              <a:rPr lang="nl-NL" sz="1500" dirty="0">
                <a:solidFill>
                  <a:schemeClr val="bg1"/>
                </a:solidFill>
                <a:latin typeface="Calibri" panose="020F0502020204030204" pitchFamily="34" charset="0"/>
                <a:cs typeface="Calibri" panose="020F0502020204030204" pitchFamily="34" charset="0"/>
              </a:rPr>
              <a:t> of life</a:t>
            </a:r>
          </a:p>
          <a:p>
            <a:pPr marL="136922" lvl="1" indent="-136922">
              <a:buFont typeface="Arial" panose="020B0604020202020204" pitchFamily="34" charset="0"/>
              <a:buChar char="•"/>
            </a:pPr>
            <a:r>
              <a:rPr lang="nl-NL" sz="1500" dirty="0" err="1">
                <a:solidFill>
                  <a:schemeClr val="bg1"/>
                </a:solidFill>
                <a:latin typeface="Calibri" panose="020F0502020204030204" pitchFamily="34" charset="0"/>
                <a:cs typeface="Calibri" panose="020F0502020204030204" pitchFamily="34" charset="0"/>
              </a:rPr>
              <a:t>Improved</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societal</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participation</a:t>
            </a:r>
            <a:endParaRPr lang="nl-NL" sz="1500" dirty="0">
              <a:solidFill>
                <a:schemeClr val="bg1"/>
              </a:solidFill>
              <a:latin typeface="Calibri" panose="020F0502020204030204" pitchFamily="34" charset="0"/>
              <a:cs typeface="Calibri" panose="020F0502020204030204" pitchFamily="34" charset="0"/>
            </a:endParaRPr>
          </a:p>
          <a:p>
            <a:pPr marL="136922" lvl="1" indent="-136922">
              <a:buFont typeface="Arial" panose="020B0604020202020204" pitchFamily="34" charset="0"/>
              <a:buChar char="•"/>
            </a:pPr>
            <a:r>
              <a:rPr lang="nl-NL" sz="1500" dirty="0" err="1">
                <a:solidFill>
                  <a:schemeClr val="bg1"/>
                </a:solidFill>
                <a:latin typeface="Calibri" panose="020F0502020204030204" pitchFamily="34" charset="0"/>
                <a:cs typeface="Calibri" panose="020F0502020204030204" pitchFamily="34" charset="0"/>
              </a:rPr>
              <a:t>Better</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palliative</a:t>
            </a:r>
            <a:r>
              <a:rPr lang="nl-NL" sz="1500" dirty="0">
                <a:solidFill>
                  <a:schemeClr val="bg1"/>
                </a:solidFill>
                <a:latin typeface="Calibri" panose="020F0502020204030204" pitchFamily="34" charset="0"/>
                <a:cs typeface="Calibri" panose="020F0502020204030204" pitchFamily="34" charset="0"/>
              </a:rPr>
              <a:t> care</a:t>
            </a:r>
          </a:p>
        </p:txBody>
      </p:sp>
      <p:sp>
        <p:nvSpPr>
          <p:cNvPr id="34" name="Rechthoek 15">
            <a:extLst>
              <a:ext uri="{FF2B5EF4-FFF2-40B4-BE49-F238E27FC236}">
                <a16:creationId xmlns:a16="http://schemas.microsoft.com/office/drawing/2014/main" id="{B75440D6-C238-4A97-9DCB-69B7A0AF4F4B}"/>
              </a:ext>
            </a:extLst>
          </p:cNvPr>
          <p:cNvSpPr/>
          <p:nvPr/>
        </p:nvSpPr>
        <p:spPr>
          <a:xfrm>
            <a:off x="1079513" y="4130926"/>
            <a:ext cx="2503749" cy="1154162"/>
          </a:xfrm>
          <a:prstGeom prst="rect">
            <a:avLst/>
          </a:prstGeom>
          <a:solidFill>
            <a:srgbClr val="36B3E8"/>
          </a:solidFill>
        </p:spPr>
        <p:txBody>
          <a:bodyPr wrap="square" lIns="0" tIns="0" rIns="0" bIns="0">
            <a:spAutoFit/>
          </a:bodyPr>
          <a:lstStyle/>
          <a:p>
            <a:pPr lvl="1" algn="r">
              <a:lnSpc>
                <a:spcPct val="100000"/>
              </a:lnSpc>
            </a:pPr>
            <a:r>
              <a:rPr lang="nl-NL" sz="1500" dirty="0">
                <a:solidFill>
                  <a:schemeClr val="bg1"/>
                </a:solidFill>
                <a:latin typeface="Calibri" panose="020F0502020204030204" pitchFamily="34" charset="0"/>
                <a:cs typeface="Calibri" panose="020F0502020204030204" pitchFamily="34" charset="0"/>
              </a:rPr>
              <a:t>Independent  </a:t>
            </a:r>
          </a:p>
          <a:p>
            <a:pPr lvl="1" algn="r">
              <a:lnSpc>
                <a:spcPct val="100000"/>
              </a:lnSpc>
            </a:pPr>
            <a:r>
              <a:rPr lang="nl-NL" sz="1500" dirty="0">
                <a:solidFill>
                  <a:schemeClr val="bg1"/>
                </a:solidFill>
                <a:latin typeface="Calibri" panose="020F0502020204030204" pitchFamily="34" charset="0"/>
                <a:cs typeface="Calibri" panose="020F0502020204030204" pitchFamily="34" charset="0"/>
              </a:rPr>
              <a:t>Data </a:t>
            </a:r>
            <a:r>
              <a:rPr lang="nl-NL" sz="1500" dirty="0" err="1">
                <a:solidFill>
                  <a:schemeClr val="bg1"/>
                </a:solidFill>
                <a:latin typeface="Calibri" panose="020F0502020204030204" pitchFamily="34" charset="0"/>
                <a:cs typeface="Calibri" panose="020F0502020204030204" pitchFamily="34" charset="0"/>
              </a:rPr>
              <a:t>driven</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and</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innovative</a:t>
            </a:r>
            <a:endParaRPr lang="nl-NL" sz="1500" dirty="0">
              <a:solidFill>
                <a:schemeClr val="bg1"/>
              </a:solidFill>
              <a:latin typeface="Calibri" panose="020F0502020204030204" pitchFamily="34" charset="0"/>
              <a:cs typeface="Calibri" panose="020F0502020204030204" pitchFamily="34" charset="0"/>
            </a:endParaRPr>
          </a:p>
          <a:p>
            <a:pPr lvl="1" algn="r">
              <a:lnSpc>
                <a:spcPct val="100000"/>
              </a:lnSpc>
            </a:pPr>
            <a:r>
              <a:rPr lang="nl-NL" sz="1500" dirty="0" err="1">
                <a:solidFill>
                  <a:schemeClr val="bg1"/>
                </a:solidFill>
                <a:latin typeface="Calibri" panose="020F0502020204030204" pitchFamily="34" charset="0"/>
                <a:cs typeface="Calibri" panose="020F0502020204030204" pitchFamily="34" charset="0"/>
              </a:rPr>
              <a:t>Determined</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and</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flexible</a:t>
            </a:r>
            <a:endParaRPr lang="nl-NL" sz="1500" dirty="0">
              <a:solidFill>
                <a:schemeClr val="bg1"/>
              </a:solidFill>
              <a:latin typeface="Calibri" panose="020F0502020204030204" pitchFamily="34" charset="0"/>
              <a:cs typeface="Calibri" panose="020F0502020204030204" pitchFamily="34" charset="0"/>
            </a:endParaRPr>
          </a:p>
          <a:p>
            <a:pPr lvl="1" algn="r">
              <a:lnSpc>
                <a:spcPct val="100000"/>
              </a:lnSpc>
            </a:pPr>
            <a:r>
              <a:rPr lang="nl-NL" sz="1500" dirty="0" err="1">
                <a:solidFill>
                  <a:schemeClr val="bg1"/>
                </a:solidFill>
                <a:latin typeface="Calibri" panose="020F0502020204030204" pitchFamily="34" charset="0"/>
                <a:cs typeface="Calibri" panose="020F0502020204030204" pitchFamily="34" charset="0"/>
              </a:rPr>
              <a:t>Considerate</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and</a:t>
            </a:r>
            <a:r>
              <a:rPr lang="nl-NL" sz="1500" dirty="0">
                <a:solidFill>
                  <a:schemeClr val="bg1"/>
                </a:solidFill>
                <a:latin typeface="Calibri" panose="020F0502020204030204" pitchFamily="34" charset="0"/>
                <a:cs typeface="Calibri" panose="020F0502020204030204" pitchFamily="34" charset="0"/>
              </a:rPr>
              <a:t> </a:t>
            </a:r>
            <a:r>
              <a:rPr lang="nl-NL" sz="1500" dirty="0" err="1">
                <a:solidFill>
                  <a:schemeClr val="bg1"/>
                </a:solidFill>
                <a:latin typeface="Calibri" panose="020F0502020204030204" pitchFamily="34" charset="0"/>
                <a:cs typeface="Calibri" panose="020F0502020204030204" pitchFamily="34" charset="0"/>
              </a:rPr>
              <a:t>driven</a:t>
            </a:r>
            <a:endParaRPr lang="nl-NL" sz="1500" dirty="0">
              <a:solidFill>
                <a:schemeClr val="bg1"/>
              </a:solidFill>
              <a:latin typeface="Calibri" panose="020F0502020204030204" pitchFamily="34" charset="0"/>
              <a:cs typeface="Calibri" panose="020F0502020204030204" pitchFamily="34" charset="0"/>
            </a:endParaRPr>
          </a:p>
        </p:txBody>
      </p:sp>
      <p:sp>
        <p:nvSpPr>
          <p:cNvPr id="35" name="Rechthoek 16">
            <a:extLst>
              <a:ext uri="{FF2B5EF4-FFF2-40B4-BE49-F238E27FC236}">
                <a16:creationId xmlns:a16="http://schemas.microsoft.com/office/drawing/2014/main" id="{DB637650-2FCD-484A-A30A-7F5A51E8EBE8}"/>
              </a:ext>
            </a:extLst>
          </p:cNvPr>
          <p:cNvSpPr/>
          <p:nvPr/>
        </p:nvSpPr>
        <p:spPr>
          <a:xfrm>
            <a:off x="3583262" y="4117369"/>
            <a:ext cx="168869" cy="1015663"/>
          </a:xfrm>
          <a:prstGeom prst="rect">
            <a:avLst/>
          </a:prstGeom>
          <a:solidFill>
            <a:srgbClr val="36B3E8"/>
          </a:solidFill>
        </p:spPr>
        <p:txBody>
          <a:bodyPr wrap="square">
            <a:spAutoFit/>
          </a:bodyPr>
          <a:lstStyle/>
          <a:p>
            <a:pPr marL="136922" lvl="1" indent="-136922">
              <a:buFont typeface="Arial" panose="020B0604020202020204" pitchFamily="34" charset="0"/>
              <a:buChar char="•"/>
            </a:pPr>
            <a:r>
              <a:rPr lang="nl-NL" sz="1500" dirty="0">
                <a:solidFill>
                  <a:schemeClr val="bg1"/>
                </a:solidFill>
                <a:latin typeface="Calibri" panose="020F0502020204030204" pitchFamily="34" charset="0"/>
                <a:cs typeface="Calibri" panose="020F0502020204030204" pitchFamily="34" charset="0"/>
              </a:rPr>
              <a:t> </a:t>
            </a:r>
          </a:p>
          <a:p>
            <a:pPr marL="136922" lvl="1" indent="-136922">
              <a:buFont typeface="Arial" panose="020B0604020202020204" pitchFamily="34" charset="0"/>
              <a:buChar char="•"/>
            </a:pPr>
            <a:r>
              <a:rPr lang="nl-NL" sz="1500" dirty="0">
                <a:solidFill>
                  <a:schemeClr val="bg1"/>
                </a:solidFill>
                <a:latin typeface="Calibri" panose="020F0502020204030204" pitchFamily="34" charset="0"/>
                <a:cs typeface="Calibri" panose="020F0502020204030204" pitchFamily="34" charset="0"/>
              </a:rPr>
              <a:t> </a:t>
            </a:r>
          </a:p>
          <a:p>
            <a:pPr marL="136922" lvl="1" indent="-136922">
              <a:buFont typeface="Arial" panose="020B0604020202020204" pitchFamily="34" charset="0"/>
              <a:buChar char="•"/>
            </a:pPr>
            <a:r>
              <a:rPr lang="nl-NL" sz="1500" dirty="0">
                <a:solidFill>
                  <a:schemeClr val="bg1"/>
                </a:solidFill>
                <a:latin typeface="Calibri" panose="020F0502020204030204" pitchFamily="34" charset="0"/>
                <a:cs typeface="Calibri" panose="020F0502020204030204" pitchFamily="34" charset="0"/>
              </a:rPr>
              <a:t> </a:t>
            </a:r>
          </a:p>
          <a:p>
            <a:pPr marL="136922" lvl="1" indent="-136922">
              <a:buFont typeface="Arial" panose="020B0604020202020204" pitchFamily="34" charset="0"/>
              <a:buChar char="•"/>
            </a:pPr>
            <a:r>
              <a:rPr lang="nl-NL" sz="1500" dirty="0">
                <a:solidFill>
                  <a:schemeClr val="bg1"/>
                </a:solidFill>
                <a:latin typeface="Calibri" panose="020F0502020204030204" pitchFamily="34" charset="0"/>
                <a:cs typeface="Calibri" panose="020F0502020204030204" pitchFamily="34" charset="0"/>
              </a:rPr>
              <a:t> </a:t>
            </a:r>
          </a:p>
        </p:txBody>
      </p:sp>
      <p:sp>
        <p:nvSpPr>
          <p:cNvPr id="36" name="Rechthoekige driehoek 17">
            <a:extLst>
              <a:ext uri="{FF2B5EF4-FFF2-40B4-BE49-F238E27FC236}">
                <a16:creationId xmlns:a16="http://schemas.microsoft.com/office/drawing/2014/main" id="{3A8FBA2C-0C6C-44E7-AA84-C23E0648B868}"/>
              </a:ext>
            </a:extLst>
          </p:cNvPr>
          <p:cNvSpPr/>
          <p:nvPr/>
        </p:nvSpPr>
        <p:spPr>
          <a:xfrm rot="11125117" flipH="1">
            <a:off x="988111" y="4009381"/>
            <a:ext cx="943223" cy="75324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Rechthoek 18">
            <a:extLst>
              <a:ext uri="{FF2B5EF4-FFF2-40B4-BE49-F238E27FC236}">
                <a16:creationId xmlns:a16="http://schemas.microsoft.com/office/drawing/2014/main" id="{EF451F57-76D8-4EEE-B038-DF34D267CCA3}"/>
              </a:ext>
            </a:extLst>
          </p:cNvPr>
          <p:cNvSpPr/>
          <p:nvPr/>
        </p:nvSpPr>
        <p:spPr>
          <a:xfrm>
            <a:off x="5391871" y="4692880"/>
            <a:ext cx="2207027" cy="22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nl-NL" b="1" dirty="0">
                <a:solidFill>
                  <a:srgbClr val="246D8B"/>
                </a:solidFill>
                <a:latin typeface="Calibri" panose="020F0502020204030204" pitchFamily="34" charset="0"/>
                <a:cs typeface="Calibri" panose="020F0502020204030204" pitchFamily="34" charset="0"/>
              </a:rPr>
              <a:t> </a:t>
            </a:r>
            <a:r>
              <a:rPr lang="nl-NL" b="1" dirty="0">
                <a:solidFill>
                  <a:srgbClr val="36B3E8"/>
                </a:solidFill>
                <a:latin typeface="Calibri" panose="020F0502020204030204" pitchFamily="34" charset="0"/>
                <a:cs typeface="Calibri" panose="020F0502020204030204" pitchFamily="34" charset="0"/>
              </a:rPr>
              <a:t>Data</a:t>
            </a:r>
            <a:r>
              <a:rPr lang="nl-NL" b="1" dirty="0">
                <a:solidFill>
                  <a:srgbClr val="246D8B"/>
                </a:solidFill>
                <a:latin typeface="Calibri" panose="020F0502020204030204" pitchFamily="34" charset="0"/>
                <a:cs typeface="Calibri" panose="020F0502020204030204" pitchFamily="34" charset="0"/>
              </a:rPr>
              <a:t> </a:t>
            </a:r>
            <a:r>
              <a:rPr lang="nl-NL" b="1" dirty="0" err="1">
                <a:solidFill>
                  <a:srgbClr val="246D8B"/>
                </a:solidFill>
                <a:latin typeface="Calibri" panose="020F0502020204030204" pitchFamily="34" charset="0"/>
                <a:cs typeface="Calibri" panose="020F0502020204030204" pitchFamily="34" charset="0"/>
              </a:rPr>
              <a:t>for</a:t>
            </a:r>
            <a:r>
              <a:rPr lang="nl-NL" b="1" dirty="0">
                <a:solidFill>
                  <a:srgbClr val="246D8B"/>
                </a:solidFill>
                <a:latin typeface="Calibri" panose="020F0502020204030204" pitchFamily="34" charset="0"/>
                <a:cs typeface="Calibri" panose="020F0502020204030204" pitchFamily="34" charset="0"/>
              </a:rPr>
              <a:t> Life</a:t>
            </a:r>
            <a:endParaRPr lang="en-US" b="1" dirty="0">
              <a:solidFill>
                <a:srgbClr val="246D8B"/>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BA401DC2-D6AD-4A61-90C9-7CC76EFEA78E}"/>
              </a:ext>
            </a:extLst>
          </p:cNvPr>
          <p:cNvSpPr/>
          <p:nvPr/>
        </p:nvSpPr>
        <p:spPr>
          <a:xfrm>
            <a:off x="2656263" y="3602978"/>
            <a:ext cx="73861" cy="209241"/>
          </a:xfrm>
          <a:prstGeom prst="rect">
            <a:avLst/>
          </a:prstGeom>
          <a:solidFill>
            <a:srgbClr val="246D8B"/>
          </a:solidFill>
          <a:ln>
            <a:solidFill>
              <a:srgbClr val="246D8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NL" sz="1800"/>
          </a:p>
        </p:txBody>
      </p:sp>
      <p:sp>
        <p:nvSpPr>
          <p:cNvPr id="42" name="Rectangle 41">
            <a:extLst>
              <a:ext uri="{FF2B5EF4-FFF2-40B4-BE49-F238E27FC236}">
                <a16:creationId xmlns:a16="http://schemas.microsoft.com/office/drawing/2014/main" id="{1D2A993A-7824-4038-B464-E1E117CE55EA}"/>
              </a:ext>
            </a:extLst>
          </p:cNvPr>
          <p:cNvSpPr/>
          <p:nvPr/>
        </p:nvSpPr>
        <p:spPr>
          <a:xfrm>
            <a:off x="4024782" y="3661796"/>
            <a:ext cx="34289" cy="150424"/>
          </a:xfrm>
          <a:prstGeom prst="rect">
            <a:avLst/>
          </a:prstGeom>
          <a:solidFill>
            <a:srgbClr val="246D8B"/>
          </a:solidFill>
          <a:ln>
            <a:solidFill>
              <a:srgbClr val="246D8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NL" sz="1800"/>
          </a:p>
        </p:txBody>
      </p:sp>
    </p:spTree>
    <p:extLst>
      <p:ext uri="{BB962C8B-B14F-4D97-AF65-F5344CB8AC3E}">
        <p14:creationId xmlns:p14="http://schemas.microsoft.com/office/powerpoint/2010/main" val="21507568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25A1-B1BB-42B7-AF3F-5A1F1CE6E8A4}"/>
              </a:ext>
            </a:extLst>
          </p:cNvPr>
          <p:cNvSpPr>
            <a:spLocks noGrp="1"/>
          </p:cNvSpPr>
          <p:nvPr>
            <p:ph type="title"/>
          </p:nvPr>
        </p:nvSpPr>
        <p:spPr>
          <a:xfrm>
            <a:off x="1160988" y="273710"/>
            <a:ext cx="7543800" cy="698500"/>
          </a:xfrm>
        </p:spPr>
        <p:txBody>
          <a:bodyPr>
            <a:normAutofit fontScale="90000"/>
          </a:bodyPr>
          <a:lstStyle/>
          <a:p>
            <a:r>
              <a:rPr lang="en-US" dirty="0">
                <a:latin typeface="Arial" panose="020B0604020202020204" pitchFamily="34" charset="0"/>
                <a:cs typeface="Arial" panose="020B0604020202020204" pitchFamily="34" charset="0"/>
              </a:rPr>
              <a:t>The Netherlands Cancer Registry (NCR)</a:t>
            </a:r>
            <a:endParaRPr lang="en-NL" dirty="0">
              <a:latin typeface="Arial" panose="020B0604020202020204" pitchFamily="34" charset="0"/>
              <a:cs typeface="Arial" panose="020B0604020202020204" pitchFamily="34" charset="0"/>
            </a:endParaRPr>
          </a:p>
        </p:txBody>
      </p:sp>
      <p:sp>
        <p:nvSpPr>
          <p:cNvPr id="5" name="Rechthoek 119">
            <a:extLst>
              <a:ext uri="{FF2B5EF4-FFF2-40B4-BE49-F238E27FC236}">
                <a16:creationId xmlns:a16="http://schemas.microsoft.com/office/drawing/2014/main" id="{CA7118E0-8BC5-4B0F-8A4A-CE96D66A1FD5}"/>
              </a:ext>
            </a:extLst>
          </p:cNvPr>
          <p:cNvSpPr/>
          <p:nvPr/>
        </p:nvSpPr>
        <p:spPr>
          <a:xfrm>
            <a:off x="35364" y="1535488"/>
            <a:ext cx="8523327" cy="3807135"/>
          </a:xfrm>
          <a:prstGeom prst="rect">
            <a:avLst/>
          </a:prstGeom>
          <a:solidFill>
            <a:schemeClr val="bg1"/>
          </a:solidFill>
          <a:ln>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Calibri" panose="020F0502020204030204" pitchFamily="34" charset="0"/>
              <a:cs typeface="Calibri" panose="020F0502020204030204" pitchFamily="34" charset="0"/>
            </a:endParaRPr>
          </a:p>
        </p:txBody>
      </p:sp>
      <p:sp>
        <p:nvSpPr>
          <p:cNvPr id="6" name="Stroomdiagram: Magnetische schijf 118">
            <a:extLst>
              <a:ext uri="{FF2B5EF4-FFF2-40B4-BE49-F238E27FC236}">
                <a16:creationId xmlns:a16="http://schemas.microsoft.com/office/drawing/2014/main" id="{6363464C-6529-4DB0-9301-1A4684424259}"/>
              </a:ext>
            </a:extLst>
          </p:cNvPr>
          <p:cNvSpPr/>
          <p:nvPr/>
        </p:nvSpPr>
        <p:spPr>
          <a:xfrm>
            <a:off x="4375536" y="3458540"/>
            <a:ext cx="586319" cy="621000"/>
          </a:xfrm>
          <a:prstGeom prst="flowChartMagneticDisk">
            <a:avLst/>
          </a:prstGeom>
          <a:solidFill>
            <a:schemeClr val="bg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25" b="1" dirty="0">
              <a:solidFill>
                <a:schemeClr val="bg2"/>
              </a:solidFill>
            </a:endParaRPr>
          </a:p>
        </p:txBody>
      </p:sp>
      <p:sp>
        <p:nvSpPr>
          <p:cNvPr id="7" name="Vijfhoek 8">
            <a:extLst>
              <a:ext uri="{FF2B5EF4-FFF2-40B4-BE49-F238E27FC236}">
                <a16:creationId xmlns:a16="http://schemas.microsoft.com/office/drawing/2014/main" id="{F6302B6A-9F48-4C63-8C86-AB0812616A17}"/>
              </a:ext>
            </a:extLst>
          </p:cNvPr>
          <p:cNvSpPr/>
          <p:nvPr/>
        </p:nvSpPr>
        <p:spPr>
          <a:xfrm>
            <a:off x="419496" y="3591084"/>
            <a:ext cx="3843511" cy="387565"/>
          </a:xfrm>
          <a:prstGeom prst="homePlate">
            <a:avLst>
              <a:gd name="adj" fmla="val 78176"/>
            </a:avLst>
          </a:prstGeom>
          <a:solidFill>
            <a:srgbClr val="FF822D"/>
          </a:solidFill>
          <a:ln>
            <a:solidFill>
              <a:srgbClr val="FF8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Calibri" panose="020F0502020204030204" pitchFamily="34" charset="0"/>
                <a:cs typeface="Calibri" panose="020F0502020204030204" pitchFamily="34" charset="0"/>
              </a:rPr>
              <a:t>patient journey</a:t>
            </a:r>
            <a:endParaRPr lang="en-US" sz="2700" dirty="0">
              <a:solidFill>
                <a:schemeClr val="bg1"/>
              </a:solidFill>
              <a:latin typeface="Calibri" panose="020F0502020204030204" pitchFamily="34" charset="0"/>
              <a:cs typeface="Calibri" panose="020F0502020204030204" pitchFamily="34" charset="0"/>
            </a:endParaRPr>
          </a:p>
        </p:txBody>
      </p:sp>
      <p:sp>
        <p:nvSpPr>
          <p:cNvPr id="8" name="Boog 31">
            <a:extLst>
              <a:ext uri="{FF2B5EF4-FFF2-40B4-BE49-F238E27FC236}">
                <a16:creationId xmlns:a16="http://schemas.microsoft.com/office/drawing/2014/main" id="{0A88A1BF-C9B6-463D-A430-0AD7E4607FF6}"/>
              </a:ext>
            </a:extLst>
          </p:cNvPr>
          <p:cNvSpPr/>
          <p:nvPr/>
        </p:nvSpPr>
        <p:spPr>
          <a:xfrm>
            <a:off x="1050622" y="4125626"/>
            <a:ext cx="2494315" cy="514229"/>
          </a:xfrm>
          <a:prstGeom prst="arc">
            <a:avLst>
              <a:gd name="adj1" fmla="val 20944676"/>
              <a:gd name="adj2" fmla="val 11545929"/>
            </a:avLst>
          </a:prstGeom>
          <a:ln w="38100">
            <a:solidFill>
              <a:srgbClr val="FF822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9" name="Tekstvak 32">
            <a:extLst>
              <a:ext uri="{FF2B5EF4-FFF2-40B4-BE49-F238E27FC236}">
                <a16:creationId xmlns:a16="http://schemas.microsoft.com/office/drawing/2014/main" id="{247287C2-6FF8-4BBB-8EE4-35A5DD802250}"/>
              </a:ext>
            </a:extLst>
          </p:cNvPr>
          <p:cNvSpPr txBox="1"/>
          <p:nvPr/>
        </p:nvSpPr>
        <p:spPr>
          <a:xfrm>
            <a:off x="1536922" y="4324748"/>
            <a:ext cx="1638590" cy="253916"/>
          </a:xfrm>
          <a:prstGeom prst="rect">
            <a:avLst/>
          </a:prstGeom>
          <a:noFill/>
        </p:spPr>
        <p:txBody>
          <a:bodyPr wrap="none" rtlCol="0">
            <a:spAutoFit/>
          </a:bodyPr>
          <a:lstStyle/>
          <a:p>
            <a:r>
              <a:rPr lang="en-US" sz="1050" b="1" dirty="0">
                <a:solidFill>
                  <a:srgbClr val="FF822D"/>
                </a:solidFill>
                <a:latin typeface="Calibri" panose="020F0502020204030204" pitchFamily="34" charset="0"/>
                <a:cs typeface="Calibri" panose="020F0502020204030204" pitchFamily="34" charset="0"/>
              </a:rPr>
              <a:t>Disease - Care - Outcomes</a:t>
            </a:r>
          </a:p>
        </p:txBody>
      </p:sp>
      <p:sp>
        <p:nvSpPr>
          <p:cNvPr id="10" name="Tekstvak 5134">
            <a:extLst>
              <a:ext uri="{FF2B5EF4-FFF2-40B4-BE49-F238E27FC236}">
                <a16:creationId xmlns:a16="http://schemas.microsoft.com/office/drawing/2014/main" id="{142B7A58-E973-4E04-B410-9650564C302B}"/>
              </a:ext>
            </a:extLst>
          </p:cNvPr>
          <p:cNvSpPr txBox="1"/>
          <p:nvPr/>
        </p:nvSpPr>
        <p:spPr>
          <a:xfrm>
            <a:off x="241994" y="3260376"/>
            <a:ext cx="1157611" cy="369332"/>
          </a:xfrm>
          <a:prstGeom prst="rect">
            <a:avLst/>
          </a:prstGeom>
          <a:noFill/>
        </p:spPr>
        <p:txBody>
          <a:bodyPr wrap="square" rtlCol="0">
            <a:spAutoFit/>
          </a:bodyPr>
          <a:lstStyle/>
          <a:p>
            <a:pPr algn="ctr"/>
            <a:r>
              <a:rPr lang="en-US" sz="900" dirty="0">
                <a:solidFill>
                  <a:schemeClr val="bg1">
                    <a:lumMod val="65000"/>
                  </a:schemeClr>
                </a:solidFill>
                <a:latin typeface="Calibri" panose="020F0502020204030204" pitchFamily="34" charset="0"/>
                <a:cs typeface="Calibri" panose="020F0502020204030204" pitchFamily="34" charset="0"/>
              </a:rPr>
              <a:t>PALGA National </a:t>
            </a:r>
          </a:p>
          <a:p>
            <a:pPr algn="ctr"/>
            <a:r>
              <a:rPr lang="en-US" sz="900" dirty="0">
                <a:solidFill>
                  <a:schemeClr val="bg1">
                    <a:lumMod val="65000"/>
                  </a:schemeClr>
                </a:solidFill>
                <a:latin typeface="Calibri" panose="020F0502020204030204" pitchFamily="34" charset="0"/>
                <a:cs typeface="Calibri" panose="020F0502020204030204" pitchFamily="34" charset="0"/>
              </a:rPr>
              <a:t>pathology database</a:t>
            </a:r>
          </a:p>
        </p:txBody>
      </p:sp>
      <p:sp>
        <p:nvSpPr>
          <p:cNvPr id="11" name="Tekstvak 101">
            <a:extLst>
              <a:ext uri="{FF2B5EF4-FFF2-40B4-BE49-F238E27FC236}">
                <a16:creationId xmlns:a16="http://schemas.microsoft.com/office/drawing/2014/main" id="{8C33D8A6-2DC1-417B-99FA-673BF4A2F1FF}"/>
              </a:ext>
            </a:extLst>
          </p:cNvPr>
          <p:cNvSpPr txBox="1"/>
          <p:nvPr/>
        </p:nvSpPr>
        <p:spPr>
          <a:xfrm>
            <a:off x="1063883" y="3260376"/>
            <a:ext cx="1779879" cy="369332"/>
          </a:xfrm>
          <a:prstGeom prst="rect">
            <a:avLst/>
          </a:prstGeom>
          <a:noFill/>
        </p:spPr>
        <p:txBody>
          <a:bodyPr wrap="square" rtlCol="0">
            <a:spAutoFit/>
          </a:bodyPr>
          <a:lstStyle/>
          <a:p>
            <a:pPr algn="ctr"/>
            <a:r>
              <a:rPr lang="en-US" sz="900" dirty="0">
                <a:solidFill>
                  <a:schemeClr val="bg1">
                    <a:lumMod val="65000"/>
                  </a:schemeClr>
                </a:solidFill>
                <a:latin typeface="Calibri" panose="020F0502020204030204" pitchFamily="34" charset="0"/>
                <a:cs typeface="Calibri" panose="020F0502020204030204" pitchFamily="34" charset="0"/>
              </a:rPr>
              <a:t>Hospital</a:t>
            </a:r>
          </a:p>
          <a:p>
            <a:pPr algn="ctr"/>
            <a:r>
              <a:rPr lang="en-US" sz="900" dirty="0">
                <a:solidFill>
                  <a:schemeClr val="bg1">
                    <a:lumMod val="65000"/>
                  </a:schemeClr>
                </a:solidFill>
                <a:latin typeface="Calibri" panose="020F0502020204030204" pitchFamily="34" charset="0"/>
                <a:cs typeface="Calibri" panose="020F0502020204030204" pitchFamily="34" charset="0"/>
              </a:rPr>
              <a:t>Electronic Health Records</a:t>
            </a:r>
          </a:p>
        </p:txBody>
      </p:sp>
      <p:sp>
        <p:nvSpPr>
          <p:cNvPr id="12" name="Tekstvak 102">
            <a:extLst>
              <a:ext uri="{FF2B5EF4-FFF2-40B4-BE49-F238E27FC236}">
                <a16:creationId xmlns:a16="http://schemas.microsoft.com/office/drawing/2014/main" id="{CDF43ACF-0C3C-483F-B1C9-4EFD5EB26DDF}"/>
              </a:ext>
            </a:extLst>
          </p:cNvPr>
          <p:cNvSpPr txBox="1"/>
          <p:nvPr/>
        </p:nvSpPr>
        <p:spPr>
          <a:xfrm>
            <a:off x="3474480" y="3260376"/>
            <a:ext cx="795411" cy="369332"/>
          </a:xfrm>
          <a:prstGeom prst="rect">
            <a:avLst/>
          </a:prstGeom>
          <a:noFill/>
        </p:spPr>
        <p:txBody>
          <a:bodyPr wrap="none" rtlCol="0">
            <a:spAutoFit/>
          </a:bodyPr>
          <a:lstStyle/>
          <a:p>
            <a:pPr algn="ctr"/>
            <a:r>
              <a:rPr lang="en-US" sz="900" dirty="0">
                <a:solidFill>
                  <a:schemeClr val="bg1">
                    <a:lumMod val="65000"/>
                  </a:schemeClr>
                </a:solidFill>
                <a:latin typeface="Calibri" panose="020F0502020204030204" pitchFamily="34" charset="0"/>
                <a:cs typeface="Calibri" panose="020F0502020204030204" pitchFamily="34" charset="0"/>
              </a:rPr>
              <a:t>Municipality </a:t>
            </a:r>
          </a:p>
          <a:p>
            <a:pPr algn="ctr"/>
            <a:r>
              <a:rPr lang="en-US" sz="900" dirty="0">
                <a:solidFill>
                  <a:schemeClr val="bg1">
                    <a:lumMod val="65000"/>
                  </a:schemeClr>
                </a:solidFill>
                <a:latin typeface="Calibri" panose="020F0502020204030204" pitchFamily="34" charset="0"/>
                <a:cs typeface="Calibri" panose="020F0502020204030204" pitchFamily="34" charset="0"/>
              </a:rPr>
              <a:t>records</a:t>
            </a:r>
          </a:p>
        </p:txBody>
      </p:sp>
      <p:sp>
        <p:nvSpPr>
          <p:cNvPr id="13" name="Tekstvak 103">
            <a:extLst>
              <a:ext uri="{FF2B5EF4-FFF2-40B4-BE49-F238E27FC236}">
                <a16:creationId xmlns:a16="http://schemas.microsoft.com/office/drawing/2014/main" id="{0D10BA53-EB5E-4E74-A9A8-D12F02D1702E}"/>
              </a:ext>
            </a:extLst>
          </p:cNvPr>
          <p:cNvSpPr txBox="1"/>
          <p:nvPr/>
        </p:nvSpPr>
        <p:spPr>
          <a:xfrm>
            <a:off x="2810271" y="3260376"/>
            <a:ext cx="555076" cy="369332"/>
          </a:xfrm>
          <a:prstGeom prst="rect">
            <a:avLst/>
          </a:prstGeom>
          <a:noFill/>
        </p:spPr>
        <p:txBody>
          <a:bodyPr wrap="square" rtlCol="0">
            <a:spAutoFit/>
          </a:bodyPr>
          <a:lstStyle/>
          <a:p>
            <a:r>
              <a:rPr lang="en-US" sz="900" dirty="0">
                <a:solidFill>
                  <a:schemeClr val="bg1">
                    <a:lumMod val="65000"/>
                  </a:schemeClr>
                </a:solidFill>
                <a:latin typeface="Calibri" panose="020F0502020204030204" pitchFamily="34" charset="0"/>
                <a:cs typeface="Calibri" panose="020F0502020204030204" pitchFamily="34" charset="0"/>
              </a:rPr>
              <a:t>PROMS*</a:t>
            </a:r>
          </a:p>
        </p:txBody>
      </p:sp>
      <p:pic>
        <p:nvPicPr>
          <p:cNvPr id="14" name="Picture 10" descr="Gerelateerde afbeelding">
            <a:extLst>
              <a:ext uri="{FF2B5EF4-FFF2-40B4-BE49-F238E27FC236}">
                <a16:creationId xmlns:a16="http://schemas.microsoft.com/office/drawing/2014/main" id="{63AB2D3A-E4CB-48F6-AE6A-33FDB2BF70F5}"/>
              </a:ext>
            </a:extLst>
          </p:cNvPr>
          <p:cNvPicPr>
            <a:picLocks noChangeAspect="1" noChangeArrowheads="1"/>
          </p:cNvPicPr>
          <p:nvPr/>
        </p:nvPicPr>
        <p:blipFill>
          <a:blip r:embed="rId3" cstate="screen">
            <a:clrChange>
              <a:clrFrom>
                <a:srgbClr val="040404">
                  <a:alpha val="5490"/>
                </a:srgbClr>
              </a:clrFrom>
              <a:clrTo>
                <a:srgbClr val="040404">
                  <a:alpha val="0"/>
                </a:srgbClr>
              </a:clrTo>
            </a:clrChang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7907" y="3622799"/>
            <a:ext cx="328123" cy="31573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ep 5146">
            <a:extLst>
              <a:ext uri="{FF2B5EF4-FFF2-40B4-BE49-F238E27FC236}">
                <a16:creationId xmlns:a16="http://schemas.microsoft.com/office/drawing/2014/main" id="{E80AA741-2832-4616-BD34-6135E59AC8BD}"/>
              </a:ext>
            </a:extLst>
          </p:cNvPr>
          <p:cNvGrpSpPr/>
          <p:nvPr/>
        </p:nvGrpSpPr>
        <p:grpSpPr>
          <a:xfrm>
            <a:off x="3805606" y="3692466"/>
            <a:ext cx="124110" cy="190147"/>
            <a:chOff x="7622580" y="4726494"/>
            <a:chExt cx="168732" cy="268651"/>
          </a:xfrm>
        </p:grpSpPr>
        <p:cxnSp>
          <p:nvCxnSpPr>
            <p:cNvPr id="16" name="Rechte verbindingslijn 116">
              <a:extLst>
                <a:ext uri="{FF2B5EF4-FFF2-40B4-BE49-F238E27FC236}">
                  <a16:creationId xmlns:a16="http://schemas.microsoft.com/office/drawing/2014/main" id="{3EF066C4-8205-4C8A-AD9A-7E987747A16B}"/>
                </a:ext>
              </a:extLst>
            </p:cNvPr>
            <p:cNvCxnSpPr/>
            <p:nvPr/>
          </p:nvCxnSpPr>
          <p:spPr>
            <a:xfrm>
              <a:off x="7706946" y="4726494"/>
              <a:ext cx="0" cy="2686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17">
              <a:extLst>
                <a:ext uri="{FF2B5EF4-FFF2-40B4-BE49-F238E27FC236}">
                  <a16:creationId xmlns:a16="http://schemas.microsoft.com/office/drawing/2014/main" id="{71718F8E-2CD1-40DA-975D-725DE655C231}"/>
                </a:ext>
              </a:extLst>
            </p:cNvPr>
            <p:cNvCxnSpPr/>
            <p:nvPr/>
          </p:nvCxnSpPr>
          <p:spPr>
            <a:xfrm flipV="1">
              <a:off x="7622580" y="4798736"/>
              <a:ext cx="168732" cy="4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Gekromde verbindingslijn 5152">
            <a:extLst>
              <a:ext uri="{FF2B5EF4-FFF2-40B4-BE49-F238E27FC236}">
                <a16:creationId xmlns:a16="http://schemas.microsoft.com/office/drawing/2014/main" id="{D2A9E56D-E28E-4B03-9DCE-93EFBA09E184}"/>
              </a:ext>
            </a:extLst>
          </p:cNvPr>
          <p:cNvCxnSpPr>
            <a:stCxn id="74" idx="1"/>
            <a:endCxn id="80" idx="1"/>
          </p:cNvCxnSpPr>
          <p:nvPr/>
        </p:nvCxnSpPr>
        <p:spPr>
          <a:xfrm rot="16200000" flipH="1">
            <a:off x="3153016" y="1141087"/>
            <a:ext cx="21836" cy="3008859"/>
          </a:xfrm>
          <a:prstGeom prst="curvedConnector3">
            <a:avLst>
              <a:gd name="adj1" fmla="val -3717950"/>
            </a:avLst>
          </a:prstGeom>
          <a:ln w="38100">
            <a:solidFill>
              <a:srgbClr val="C0C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Gekromde verbindingslijn 133">
            <a:extLst>
              <a:ext uri="{FF2B5EF4-FFF2-40B4-BE49-F238E27FC236}">
                <a16:creationId xmlns:a16="http://schemas.microsoft.com/office/drawing/2014/main" id="{36B85868-7C99-4DB7-AC16-4DF663C4D92E}"/>
              </a:ext>
            </a:extLst>
          </p:cNvPr>
          <p:cNvCxnSpPr>
            <a:stCxn id="52" idx="1"/>
            <a:endCxn id="80" idx="1"/>
          </p:cNvCxnSpPr>
          <p:nvPr/>
        </p:nvCxnSpPr>
        <p:spPr>
          <a:xfrm rot="16200000" flipH="1">
            <a:off x="3469567" y="1457637"/>
            <a:ext cx="35148" cy="2362446"/>
          </a:xfrm>
          <a:prstGeom prst="curvedConnector3">
            <a:avLst>
              <a:gd name="adj1" fmla="val -2077164"/>
            </a:avLst>
          </a:prstGeom>
          <a:ln w="38100">
            <a:solidFill>
              <a:srgbClr val="C0C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Gekromde verbindingslijn 139">
            <a:extLst>
              <a:ext uri="{FF2B5EF4-FFF2-40B4-BE49-F238E27FC236}">
                <a16:creationId xmlns:a16="http://schemas.microsoft.com/office/drawing/2014/main" id="{1E22FC42-E018-4C85-AD9A-D858ECE8284E}"/>
              </a:ext>
            </a:extLst>
          </p:cNvPr>
          <p:cNvCxnSpPr>
            <a:stCxn id="50" idx="1"/>
            <a:endCxn id="80" idx="1"/>
          </p:cNvCxnSpPr>
          <p:nvPr/>
        </p:nvCxnSpPr>
        <p:spPr>
          <a:xfrm rot="16200000" flipH="1">
            <a:off x="2742096" y="730167"/>
            <a:ext cx="4970" cy="3847565"/>
          </a:xfrm>
          <a:prstGeom prst="curvedConnector3">
            <a:avLst>
              <a:gd name="adj1" fmla="val -18983809"/>
            </a:avLst>
          </a:prstGeom>
          <a:ln w="38100">
            <a:solidFill>
              <a:srgbClr val="C0C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Gekromde verbindingslijn 146">
            <a:extLst>
              <a:ext uri="{FF2B5EF4-FFF2-40B4-BE49-F238E27FC236}">
                <a16:creationId xmlns:a16="http://schemas.microsoft.com/office/drawing/2014/main" id="{1EF6A1FE-3E97-4971-82E5-2B46B228E29C}"/>
              </a:ext>
            </a:extLst>
          </p:cNvPr>
          <p:cNvCxnSpPr>
            <a:stCxn id="73" idx="1"/>
            <a:endCxn id="80" idx="1"/>
          </p:cNvCxnSpPr>
          <p:nvPr/>
        </p:nvCxnSpPr>
        <p:spPr>
          <a:xfrm rot="16200000" flipH="1">
            <a:off x="4273869" y="2261940"/>
            <a:ext cx="9421" cy="779569"/>
          </a:xfrm>
          <a:prstGeom prst="curvedConnector3">
            <a:avLst>
              <a:gd name="adj1" fmla="val -3507261"/>
            </a:avLst>
          </a:prstGeom>
          <a:ln w="38100">
            <a:solidFill>
              <a:srgbClr val="C0C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vaal 156">
            <a:extLst>
              <a:ext uri="{FF2B5EF4-FFF2-40B4-BE49-F238E27FC236}">
                <a16:creationId xmlns:a16="http://schemas.microsoft.com/office/drawing/2014/main" id="{99906DBE-9F18-44F2-ADB4-AEA352D1D694}"/>
              </a:ext>
            </a:extLst>
          </p:cNvPr>
          <p:cNvSpPr/>
          <p:nvPr/>
        </p:nvSpPr>
        <p:spPr>
          <a:xfrm>
            <a:off x="3892554" y="2279411"/>
            <a:ext cx="294253" cy="283146"/>
          </a:xfrm>
          <a:prstGeom prst="ellipse">
            <a:avLst/>
          </a:prstGeom>
          <a:solidFill>
            <a:schemeClr val="bg1"/>
          </a:solidFill>
          <a:ln w="381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75" dirty="0">
                <a:solidFill>
                  <a:schemeClr val="bg1">
                    <a:lumMod val="65000"/>
                  </a:schemeClr>
                </a:solidFill>
              </a:rPr>
              <a:t>01001011</a:t>
            </a:r>
          </a:p>
        </p:txBody>
      </p:sp>
      <p:sp>
        <p:nvSpPr>
          <p:cNvPr id="23" name="Tekstvak 5157">
            <a:extLst>
              <a:ext uri="{FF2B5EF4-FFF2-40B4-BE49-F238E27FC236}">
                <a16:creationId xmlns:a16="http://schemas.microsoft.com/office/drawing/2014/main" id="{CB7E53DA-78A3-4663-AF18-D4BD6AF38233}"/>
              </a:ext>
            </a:extLst>
          </p:cNvPr>
          <p:cNvSpPr txBox="1"/>
          <p:nvPr/>
        </p:nvSpPr>
        <p:spPr>
          <a:xfrm>
            <a:off x="5555781" y="1758643"/>
            <a:ext cx="3002911" cy="519373"/>
          </a:xfrm>
          <a:prstGeom prst="rect">
            <a:avLst/>
          </a:prstGeom>
          <a:solidFill>
            <a:schemeClr val="bg1"/>
          </a:solidFill>
        </p:spPr>
        <p:txBody>
          <a:bodyPr wrap="square" lIns="0" tIns="0" rIns="0" bIns="0" rtlCol="0">
            <a:spAutoFit/>
          </a:bodyPr>
          <a:lstStyle/>
          <a:p>
            <a:pPr marL="133350" indent="-133350">
              <a:buFont typeface="Arial" panose="020B0604020202020204" pitchFamily="34" charset="0"/>
              <a:buChar char="•"/>
            </a:pPr>
            <a:r>
              <a:rPr lang="en-US" sz="1125" b="1" dirty="0">
                <a:solidFill>
                  <a:srgbClr val="36B3E8"/>
                </a:solidFill>
                <a:latin typeface="Calibri" panose="020F0502020204030204" pitchFamily="34" charset="0"/>
                <a:cs typeface="Calibri" panose="020F0502020204030204" pitchFamily="34" charset="0"/>
              </a:rPr>
              <a:t>250 FTE Data managers, independent, educated</a:t>
            </a:r>
          </a:p>
          <a:p>
            <a:pPr marL="133350" indent="-133350">
              <a:buFont typeface="Arial" panose="020B0604020202020204" pitchFamily="34" charset="0"/>
              <a:buChar char="•"/>
            </a:pPr>
            <a:r>
              <a:rPr lang="en-US" sz="1125" dirty="0">
                <a:solidFill>
                  <a:srgbClr val="36B3E8"/>
                </a:solidFill>
                <a:latin typeface="Calibri" panose="020F0502020204030204" pitchFamily="34" charset="0"/>
                <a:cs typeface="Calibri" panose="020F0502020204030204" pitchFamily="34" charset="0"/>
              </a:rPr>
              <a:t>Predominantly manual registration due to lack of EHR interoperability &amp; standardized clinical data</a:t>
            </a:r>
          </a:p>
        </p:txBody>
      </p:sp>
      <p:sp>
        <p:nvSpPr>
          <p:cNvPr id="24" name="Ovaal 165">
            <a:extLst>
              <a:ext uri="{FF2B5EF4-FFF2-40B4-BE49-F238E27FC236}">
                <a16:creationId xmlns:a16="http://schemas.microsoft.com/office/drawing/2014/main" id="{DD053411-AEEF-4AAD-B96E-5F5EB138280D}"/>
              </a:ext>
            </a:extLst>
          </p:cNvPr>
          <p:cNvSpPr/>
          <p:nvPr/>
        </p:nvSpPr>
        <p:spPr>
          <a:xfrm>
            <a:off x="757715" y="2252798"/>
            <a:ext cx="294253" cy="283146"/>
          </a:xfrm>
          <a:prstGeom prst="ellipse">
            <a:avLst/>
          </a:prstGeom>
          <a:solidFill>
            <a:schemeClr val="bg1"/>
          </a:solidFill>
          <a:ln w="381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75" dirty="0">
                <a:solidFill>
                  <a:schemeClr val="bg1">
                    <a:lumMod val="65000"/>
                  </a:schemeClr>
                </a:solidFill>
              </a:rPr>
              <a:t>01001011</a:t>
            </a:r>
          </a:p>
        </p:txBody>
      </p:sp>
      <p:cxnSp>
        <p:nvCxnSpPr>
          <p:cNvPr id="25" name="Gekromde verbindingslijn 169">
            <a:extLst>
              <a:ext uri="{FF2B5EF4-FFF2-40B4-BE49-F238E27FC236}">
                <a16:creationId xmlns:a16="http://schemas.microsoft.com/office/drawing/2014/main" id="{B4F5F41C-4FC2-4714-9851-4F0086110988}"/>
              </a:ext>
            </a:extLst>
          </p:cNvPr>
          <p:cNvCxnSpPr>
            <a:stCxn id="57" idx="1"/>
            <a:endCxn id="80" idx="1"/>
          </p:cNvCxnSpPr>
          <p:nvPr/>
        </p:nvCxnSpPr>
        <p:spPr>
          <a:xfrm rot="16200000" flipH="1">
            <a:off x="3845148" y="1833220"/>
            <a:ext cx="28004" cy="1618427"/>
          </a:xfrm>
          <a:prstGeom prst="curvedConnector3">
            <a:avLst>
              <a:gd name="adj1" fmla="val -2055689"/>
            </a:avLst>
          </a:prstGeom>
          <a:ln w="38100">
            <a:solidFill>
              <a:srgbClr val="C0C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al 173">
            <a:extLst>
              <a:ext uri="{FF2B5EF4-FFF2-40B4-BE49-F238E27FC236}">
                <a16:creationId xmlns:a16="http://schemas.microsoft.com/office/drawing/2014/main" id="{B6D83759-8820-43E5-B08D-F97DEE4B0F20}"/>
              </a:ext>
            </a:extLst>
          </p:cNvPr>
          <p:cNvSpPr/>
          <p:nvPr/>
        </p:nvSpPr>
        <p:spPr>
          <a:xfrm>
            <a:off x="2982654" y="2225356"/>
            <a:ext cx="330652" cy="314981"/>
          </a:xfrm>
          <a:prstGeom prst="ellipse">
            <a:avLst/>
          </a:prstGeom>
          <a:solidFill>
            <a:schemeClr val="bg1"/>
          </a:solidFill>
          <a:ln w="381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675" dirty="0">
              <a:solidFill>
                <a:schemeClr val="bg1">
                  <a:lumMod val="65000"/>
                </a:schemeClr>
              </a:solidFill>
            </a:endParaRPr>
          </a:p>
        </p:txBody>
      </p:sp>
      <p:pic>
        <p:nvPicPr>
          <p:cNvPr id="27" name="Picture 12" descr="Afbeeldingsresultaat voor diagnosis icon png">
            <a:extLst>
              <a:ext uri="{FF2B5EF4-FFF2-40B4-BE49-F238E27FC236}">
                <a16:creationId xmlns:a16="http://schemas.microsoft.com/office/drawing/2014/main" id="{E5560CA0-529D-42C4-8934-F08EECF47838}"/>
              </a:ext>
            </a:extLst>
          </p:cNvPr>
          <p:cNvPicPr>
            <a:picLocks noChangeAspect="1" noChangeArrowheads="1"/>
          </p:cNvPicPr>
          <p:nvPr/>
        </p:nvPicPr>
        <p:blipFill>
          <a:blip r:embed="rId5" cstate="screen">
            <a:lum bright="70000" contrast="-70000"/>
            <a:extLst>
              <a:ext uri="{28A0092B-C50C-407E-A947-70E740481C1C}">
                <a14:useLocalDpi xmlns:a14="http://schemas.microsoft.com/office/drawing/2010/main" val="0"/>
              </a:ext>
            </a:extLst>
          </a:blip>
          <a:srcRect/>
          <a:stretch>
            <a:fillRect/>
          </a:stretch>
        </p:blipFill>
        <p:spPr bwMode="auto">
          <a:xfrm>
            <a:off x="3054788" y="2286232"/>
            <a:ext cx="210804" cy="187116"/>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ep 186">
            <a:extLst>
              <a:ext uri="{FF2B5EF4-FFF2-40B4-BE49-F238E27FC236}">
                <a16:creationId xmlns:a16="http://schemas.microsoft.com/office/drawing/2014/main" id="{30C76904-9E02-468B-BE9E-7F864ABE2ECA}"/>
              </a:ext>
            </a:extLst>
          </p:cNvPr>
          <p:cNvGrpSpPr/>
          <p:nvPr/>
        </p:nvGrpSpPr>
        <p:grpSpPr>
          <a:xfrm>
            <a:off x="2035271" y="1946960"/>
            <a:ext cx="536022" cy="515789"/>
            <a:chOff x="7276003" y="1898803"/>
            <a:chExt cx="816964" cy="816964"/>
          </a:xfrm>
        </p:grpSpPr>
        <p:sp>
          <p:nvSpPr>
            <p:cNvPr id="29" name="Ovaal 187">
              <a:extLst>
                <a:ext uri="{FF2B5EF4-FFF2-40B4-BE49-F238E27FC236}">
                  <a16:creationId xmlns:a16="http://schemas.microsoft.com/office/drawing/2014/main" id="{7410CD68-F5B9-446D-A1BD-E372061BB3D0}"/>
                </a:ext>
              </a:extLst>
            </p:cNvPr>
            <p:cNvSpPr/>
            <p:nvPr/>
          </p:nvSpPr>
          <p:spPr>
            <a:xfrm>
              <a:off x="7276003" y="1898803"/>
              <a:ext cx="816964" cy="816964"/>
            </a:xfrm>
            <a:prstGeom prst="ellipse">
              <a:avLst/>
            </a:prstGeom>
            <a:solidFill>
              <a:schemeClr val="bg1"/>
            </a:solidFill>
            <a:ln w="381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0" name="Picture 6" descr="Afbeeldingsresultaat voor typing icon png">
              <a:extLst>
                <a:ext uri="{FF2B5EF4-FFF2-40B4-BE49-F238E27FC236}">
                  <a16:creationId xmlns:a16="http://schemas.microsoft.com/office/drawing/2014/main" id="{D818E194-C43D-45AC-BC56-34B07DD0AB55}"/>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colorTemperature colorTemp="8064"/>
                      </a14:imgEffect>
                      <a14:imgEffect>
                        <a14:saturation sat="0"/>
                      </a14:imgEffect>
                      <a14:imgEffect>
                        <a14:brightnessContrast bright="18000" contrast="-3000"/>
                      </a14:imgEffect>
                    </a14:imgLayer>
                  </a14:imgProps>
                </a:ext>
                <a:ext uri="{28A0092B-C50C-407E-A947-70E740481C1C}">
                  <a14:useLocalDpi xmlns:a14="http://schemas.microsoft.com/office/drawing/2010/main" val="0"/>
                </a:ext>
              </a:extLst>
            </a:blip>
            <a:srcRect/>
            <a:stretch>
              <a:fillRect/>
            </a:stretch>
          </p:blipFill>
          <p:spPr bwMode="auto">
            <a:xfrm>
              <a:off x="7340253" y="2162853"/>
              <a:ext cx="688458" cy="337774"/>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1" name="Ovaal 96">
            <a:extLst>
              <a:ext uri="{FF2B5EF4-FFF2-40B4-BE49-F238E27FC236}">
                <a16:creationId xmlns:a16="http://schemas.microsoft.com/office/drawing/2014/main" id="{B3DAA419-D2D2-4E6C-918F-62AC23A50A60}"/>
              </a:ext>
            </a:extLst>
          </p:cNvPr>
          <p:cNvSpPr/>
          <p:nvPr/>
        </p:nvSpPr>
        <p:spPr>
          <a:xfrm>
            <a:off x="6573009" y="2525107"/>
            <a:ext cx="621000" cy="62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2" name="Picture 2" descr="Afbeeldingsresultaat voor article png icon">
            <a:extLst>
              <a:ext uri="{FF2B5EF4-FFF2-40B4-BE49-F238E27FC236}">
                <a16:creationId xmlns:a16="http://schemas.microsoft.com/office/drawing/2014/main" id="{13D0DB5F-DFA2-4E84-8D45-3926DB220AF5}"/>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44569" y="2671399"/>
            <a:ext cx="276271" cy="312381"/>
          </a:xfrm>
          <a:prstGeom prst="rect">
            <a:avLst/>
          </a:prstGeom>
          <a:noFill/>
          <a:extLst>
            <a:ext uri="{909E8E84-426E-40DD-AFC4-6F175D3DCCD1}">
              <a14:hiddenFill xmlns:a14="http://schemas.microsoft.com/office/drawing/2010/main">
                <a:solidFill>
                  <a:srgbClr val="FFFFFF"/>
                </a:solidFill>
              </a14:hiddenFill>
            </a:ext>
          </a:extLst>
        </p:spPr>
      </p:pic>
      <p:sp>
        <p:nvSpPr>
          <p:cNvPr id="33" name="Ovaal 110">
            <a:extLst>
              <a:ext uri="{FF2B5EF4-FFF2-40B4-BE49-F238E27FC236}">
                <a16:creationId xmlns:a16="http://schemas.microsoft.com/office/drawing/2014/main" id="{53EB1E49-EC45-4275-8A66-3EE121D9EFB0}"/>
              </a:ext>
            </a:extLst>
          </p:cNvPr>
          <p:cNvSpPr/>
          <p:nvPr/>
        </p:nvSpPr>
        <p:spPr>
          <a:xfrm>
            <a:off x="6573009" y="3186749"/>
            <a:ext cx="621000" cy="62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4" name="Picture 12" descr="Gerelateerde afbeelding">
            <a:extLst>
              <a:ext uri="{FF2B5EF4-FFF2-40B4-BE49-F238E27FC236}">
                <a16:creationId xmlns:a16="http://schemas.microsoft.com/office/drawing/2014/main" id="{6EE59086-ACF8-4023-B990-6FD13A9070EE}"/>
              </a:ext>
            </a:extLst>
          </p:cNvPr>
          <p:cNvPicPr>
            <a:picLocks noChangeAspect="1" noChangeArrowheads="1"/>
          </p:cNvPicPr>
          <p:nvPr/>
        </p:nvPicPr>
        <p:blipFill>
          <a:blip r:embed="rId10" cstate="screen">
            <a:biLevel thresh="25000"/>
            <a:extLst>
              <a:ext uri="{28A0092B-C50C-407E-A947-70E740481C1C}">
                <a14:useLocalDpi xmlns:a14="http://schemas.microsoft.com/office/drawing/2010/main" val="0"/>
              </a:ext>
            </a:extLst>
          </a:blip>
          <a:srcRect/>
          <a:stretch>
            <a:fillRect/>
          </a:stretch>
        </p:blipFill>
        <p:spPr bwMode="auto">
          <a:xfrm>
            <a:off x="6679852" y="3308622"/>
            <a:ext cx="493039" cy="332101"/>
          </a:xfrm>
          <a:prstGeom prst="rect">
            <a:avLst/>
          </a:prstGeom>
          <a:noFill/>
          <a:extLst>
            <a:ext uri="{909E8E84-426E-40DD-AFC4-6F175D3DCCD1}">
              <a14:hiddenFill xmlns:a14="http://schemas.microsoft.com/office/drawing/2010/main">
                <a:solidFill>
                  <a:srgbClr val="FFFFFF"/>
                </a:solidFill>
              </a14:hiddenFill>
            </a:ext>
          </a:extLst>
        </p:spPr>
      </p:pic>
      <p:sp>
        <p:nvSpPr>
          <p:cNvPr id="35" name="Ovaal 112">
            <a:extLst>
              <a:ext uri="{FF2B5EF4-FFF2-40B4-BE49-F238E27FC236}">
                <a16:creationId xmlns:a16="http://schemas.microsoft.com/office/drawing/2014/main" id="{0D11F961-DEC2-4CDC-9BF7-5ED15BDA3224}"/>
              </a:ext>
            </a:extLst>
          </p:cNvPr>
          <p:cNvSpPr/>
          <p:nvPr/>
        </p:nvSpPr>
        <p:spPr>
          <a:xfrm>
            <a:off x="6573235" y="3864426"/>
            <a:ext cx="621000" cy="62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25" b="1" dirty="0">
                <a:solidFill>
                  <a:schemeClr val="bg1"/>
                </a:solidFill>
              </a:rPr>
              <a:t>010101101111011011110</a:t>
            </a:r>
          </a:p>
        </p:txBody>
      </p:sp>
      <p:sp>
        <p:nvSpPr>
          <p:cNvPr id="36" name="Tekstvak 113">
            <a:extLst>
              <a:ext uri="{FF2B5EF4-FFF2-40B4-BE49-F238E27FC236}">
                <a16:creationId xmlns:a16="http://schemas.microsoft.com/office/drawing/2014/main" id="{B901A1A5-4D68-4AF3-B79D-B7C519A8BBC3}"/>
              </a:ext>
            </a:extLst>
          </p:cNvPr>
          <p:cNvSpPr txBox="1"/>
          <p:nvPr/>
        </p:nvSpPr>
        <p:spPr>
          <a:xfrm>
            <a:off x="7219959" y="2535881"/>
            <a:ext cx="1301836" cy="992579"/>
          </a:xfrm>
          <a:prstGeom prst="rect">
            <a:avLst/>
          </a:prstGeom>
          <a:noFill/>
        </p:spPr>
        <p:txBody>
          <a:bodyPr wrap="square" lIns="0" tIns="0" rIns="0" bIns="0" rtlCol="0">
            <a:spAutoFit/>
          </a:bodyPr>
          <a:lstStyle/>
          <a:p>
            <a:pPr marL="65485" indent="-65485">
              <a:buFont typeface="Arial" panose="020B0604020202020204" pitchFamily="34" charset="0"/>
              <a:buChar char="•"/>
            </a:pPr>
            <a:r>
              <a:rPr lang="en-US" sz="1125" b="1" dirty="0">
                <a:solidFill>
                  <a:srgbClr val="FFC000"/>
                </a:solidFill>
              </a:rPr>
              <a:t>±</a:t>
            </a:r>
            <a:r>
              <a:rPr lang="en-US" sz="1125" b="1" dirty="0">
                <a:solidFill>
                  <a:srgbClr val="FFC000"/>
                </a:solidFill>
                <a:latin typeface="Calibri" panose="020F0502020204030204" pitchFamily="34" charset="0"/>
                <a:cs typeface="Calibri" panose="020F0502020204030204" pitchFamily="34" charset="0"/>
              </a:rPr>
              <a:t>250 peer reviewed scientific publications/y</a:t>
            </a:r>
          </a:p>
          <a:p>
            <a:pPr marL="65485" indent="-65485">
              <a:buFont typeface="Arial" panose="020B0604020202020204" pitchFamily="34" charset="0"/>
              <a:buChar char="•"/>
            </a:pPr>
            <a:r>
              <a:rPr lang="en-US" sz="975" dirty="0">
                <a:solidFill>
                  <a:srgbClr val="FFC000"/>
                </a:solidFill>
                <a:latin typeface="Calibri" panose="020F0502020204030204" pitchFamily="34" charset="0"/>
                <a:cs typeface="Calibri" panose="020F0502020204030204" pitchFamily="34" charset="0"/>
              </a:rPr>
              <a:t>Annual &amp; special reports</a:t>
            </a:r>
          </a:p>
          <a:p>
            <a:pPr marL="65485" indent="-65485">
              <a:buFont typeface="Arial" panose="020B0604020202020204" pitchFamily="34" charset="0"/>
              <a:buChar char="•"/>
            </a:pPr>
            <a:endParaRPr lang="en-US" sz="1125" dirty="0">
              <a:solidFill>
                <a:srgbClr val="FFC000"/>
              </a:solidFill>
              <a:latin typeface="Calibri" panose="020F0502020204030204" pitchFamily="34" charset="0"/>
              <a:cs typeface="Calibri" panose="020F0502020204030204" pitchFamily="34" charset="0"/>
            </a:endParaRPr>
          </a:p>
        </p:txBody>
      </p:sp>
      <p:sp>
        <p:nvSpPr>
          <p:cNvPr id="37" name="Tekstvak 114">
            <a:extLst>
              <a:ext uri="{FF2B5EF4-FFF2-40B4-BE49-F238E27FC236}">
                <a16:creationId xmlns:a16="http://schemas.microsoft.com/office/drawing/2014/main" id="{5C7D8E16-2DE1-4D1F-BD99-B160DE746EE2}"/>
              </a:ext>
            </a:extLst>
          </p:cNvPr>
          <p:cNvSpPr txBox="1"/>
          <p:nvPr/>
        </p:nvSpPr>
        <p:spPr>
          <a:xfrm>
            <a:off x="7260537" y="3324776"/>
            <a:ext cx="1261258" cy="300082"/>
          </a:xfrm>
          <a:prstGeom prst="rect">
            <a:avLst/>
          </a:prstGeom>
          <a:noFill/>
        </p:spPr>
        <p:txBody>
          <a:bodyPr wrap="square" lIns="0" tIns="0" rIns="0" bIns="0" rtlCol="0">
            <a:spAutoFit/>
          </a:bodyPr>
          <a:lstStyle>
            <a:defPPr>
              <a:defRPr lang="nl-NL"/>
            </a:defPPr>
            <a:lvl1pPr marL="87313" indent="-87313">
              <a:buFont typeface="Arial" panose="020B0604020202020204" pitchFamily="34" charset="0"/>
              <a:buChar char="•"/>
              <a:defRPr sz="1600">
                <a:solidFill>
                  <a:srgbClr val="41B977"/>
                </a:solidFill>
                <a:latin typeface="Calibri" panose="020F0502020204030204" pitchFamily="34" charset="0"/>
                <a:cs typeface="Calibri" panose="020F0502020204030204" pitchFamily="34" charset="0"/>
              </a:defRPr>
            </a:lvl1pPr>
          </a:lstStyle>
          <a:p>
            <a:r>
              <a:rPr lang="en-US" sz="975" dirty="0">
                <a:solidFill>
                  <a:srgbClr val="FFC000"/>
                </a:solidFill>
              </a:rPr>
              <a:t>NKR online (hospitals)</a:t>
            </a:r>
          </a:p>
          <a:p>
            <a:r>
              <a:rPr lang="en-US" sz="975" dirty="0">
                <a:solidFill>
                  <a:srgbClr val="FFC000"/>
                </a:solidFill>
              </a:rPr>
              <a:t>Data on cancer (public)</a:t>
            </a:r>
          </a:p>
        </p:txBody>
      </p:sp>
      <p:sp>
        <p:nvSpPr>
          <p:cNvPr id="38" name="Tekstvak 115">
            <a:extLst>
              <a:ext uri="{FF2B5EF4-FFF2-40B4-BE49-F238E27FC236}">
                <a16:creationId xmlns:a16="http://schemas.microsoft.com/office/drawing/2014/main" id="{8844D2BA-F496-471A-BA47-E6519142D708}"/>
              </a:ext>
            </a:extLst>
          </p:cNvPr>
          <p:cNvSpPr txBox="1"/>
          <p:nvPr/>
        </p:nvSpPr>
        <p:spPr>
          <a:xfrm>
            <a:off x="7260537" y="4006257"/>
            <a:ext cx="1261258" cy="496290"/>
          </a:xfrm>
          <a:prstGeom prst="rect">
            <a:avLst/>
          </a:prstGeom>
          <a:noFill/>
        </p:spPr>
        <p:txBody>
          <a:bodyPr wrap="square" lIns="0" tIns="0" rIns="0" bIns="0" rtlCol="0">
            <a:spAutoFit/>
          </a:bodyPr>
          <a:lstStyle>
            <a:defPPr>
              <a:defRPr lang="nl-NL"/>
            </a:defPPr>
            <a:lvl1pPr marL="87313" indent="-87313">
              <a:buFont typeface="Arial" panose="020B0604020202020204" pitchFamily="34" charset="0"/>
              <a:buChar char="•"/>
              <a:defRPr sz="1600">
                <a:solidFill>
                  <a:srgbClr val="41B977"/>
                </a:solidFill>
                <a:latin typeface="Calibri" panose="020F0502020204030204" pitchFamily="34" charset="0"/>
                <a:cs typeface="Calibri" panose="020F0502020204030204" pitchFamily="34" charset="0"/>
              </a:defRPr>
            </a:lvl1pPr>
          </a:lstStyle>
          <a:p>
            <a:r>
              <a:rPr lang="en-US" sz="1125" b="1" dirty="0">
                <a:solidFill>
                  <a:srgbClr val="FFC000"/>
                </a:solidFill>
              </a:rPr>
              <a:t>±400 data requests/y</a:t>
            </a:r>
          </a:p>
          <a:p>
            <a:r>
              <a:rPr lang="en-US" sz="975" dirty="0">
                <a:solidFill>
                  <a:srgbClr val="FFC000"/>
                </a:solidFill>
              </a:rPr>
              <a:t>Request review boards</a:t>
            </a:r>
          </a:p>
        </p:txBody>
      </p:sp>
      <p:sp>
        <p:nvSpPr>
          <p:cNvPr id="39" name="Ovaal 124">
            <a:extLst>
              <a:ext uri="{FF2B5EF4-FFF2-40B4-BE49-F238E27FC236}">
                <a16:creationId xmlns:a16="http://schemas.microsoft.com/office/drawing/2014/main" id="{954F47FF-BABE-4412-8A92-530AC728EDCC}"/>
              </a:ext>
            </a:extLst>
          </p:cNvPr>
          <p:cNvSpPr/>
          <p:nvPr/>
        </p:nvSpPr>
        <p:spPr>
          <a:xfrm>
            <a:off x="4878454" y="1696709"/>
            <a:ext cx="621000" cy="621000"/>
          </a:xfrm>
          <a:prstGeom prst="ellipse">
            <a:avLst/>
          </a:prstGeom>
          <a:solidFill>
            <a:srgbClr val="36B3E8"/>
          </a:solidFill>
          <a:ln w="38100">
            <a:solidFill>
              <a:srgbClr val="36B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0" name="Picture 6" descr="Afbeeldingsresultaat voor typing icon png">
            <a:extLst>
              <a:ext uri="{FF2B5EF4-FFF2-40B4-BE49-F238E27FC236}">
                <a16:creationId xmlns:a16="http://schemas.microsoft.com/office/drawing/2014/main" id="{C680939E-0FAC-476C-8ED1-AE5A9B39E272}"/>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colorTemperature colorTemp="8064"/>
                    </a14:imgEffect>
                    <a14:imgEffect>
                      <a14:saturation sat="200000"/>
                    </a14:imgEffect>
                    <a14:imgEffect>
                      <a14:brightnessContrast bright="18000" contrast="-3000"/>
                    </a14:imgEffect>
                  </a14:imgLayer>
                </a14:imgProps>
              </a:ext>
              <a:ext uri="{28A0092B-C50C-407E-A947-70E740481C1C}">
                <a14:useLocalDpi xmlns:a14="http://schemas.microsoft.com/office/drawing/2010/main" val="0"/>
              </a:ext>
            </a:extLst>
          </a:blip>
          <a:srcRect/>
          <a:stretch>
            <a:fillRect/>
          </a:stretch>
        </p:blipFill>
        <p:spPr bwMode="auto">
          <a:xfrm>
            <a:off x="4932888" y="1884584"/>
            <a:ext cx="512131" cy="24178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Rechthoek 47">
            <a:extLst>
              <a:ext uri="{FF2B5EF4-FFF2-40B4-BE49-F238E27FC236}">
                <a16:creationId xmlns:a16="http://schemas.microsoft.com/office/drawing/2014/main" id="{EBE3FC5D-2F7D-4290-B28A-E3DBCD596004}"/>
              </a:ext>
            </a:extLst>
          </p:cNvPr>
          <p:cNvSpPr/>
          <p:nvPr/>
        </p:nvSpPr>
        <p:spPr>
          <a:xfrm>
            <a:off x="0" y="5147286"/>
            <a:ext cx="2727029" cy="207749"/>
          </a:xfrm>
          <a:prstGeom prst="rect">
            <a:avLst/>
          </a:prstGeom>
        </p:spPr>
        <p:txBody>
          <a:bodyPr wrap="none">
            <a:spAutoFit/>
          </a:bodyPr>
          <a:lstStyle/>
          <a:p>
            <a:r>
              <a:rPr lang="en-US" sz="750" dirty="0">
                <a:solidFill>
                  <a:schemeClr val="bg2"/>
                </a:solidFill>
                <a:latin typeface="Calibri" panose="020F0502020204030204" pitchFamily="34" charset="0"/>
                <a:cs typeface="Calibri" panose="020F0502020204030204" pitchFamily="34" charset="0"/>
              </a:rPr>
              <a:t>*EORTC based questionnaires, cohorts (IKNL PROFILES database)</a:t>
            </a:r>
          </a:p>
        </p:txBody>
      </p:sp>
      <p:pic>
        <p:nvPicPr>
          <p:cNvPr id="42" name="Afbeelding 3">
            <a:extLst>
              <a:ext uri="{FF2B5EF4-FFF2-40B4-BE49-F238E27FC236}">
                <a16:creationId xmlns:a16="http://schemas.microsoft.com/office/drawing/2014/main" id="{50C0B451-A457-4AA5-BCE2-0C792C32803B}"/>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9000" contrast="63000"/>
                    </a14:imgEffect>
                  </a14:imgLayer>
                </a14:imgProps>
              </a:ext>
            </a:extLst>
          </a:blip>
          <a:stretch>
            <a:fillRect/>
          </a:stretch>
        </p:blipFill>
        <p:spPr>
          <a:xfrm>
            <a:off x="1643630" y="3936421"/>
            <a:ext cx="1177369" cy="623886"/>
          </a:xfrm>
          <a:prstGeom prst="rect">
            <a:avLst/>
          </a:prstGeom>
        </p:spPr>
      </p:pic>
      <p:pic>
        <p:nvPicPr>
          <p:cNvPr id="43" name="Afbeelding 9">
            <a:extLst>
              <a:ext uri="{FF2B5EF4-FFF2-40B4-BE49-F238E27FC236}">
                <a16:creationId xmlns:a16="http://schemas.microsoft.com/office/drawing/2014/main" id="{79201EA9-1171-4CE0-80EE-8E737AD85B9E}"/>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3000" contrast="69000"/>
                    </a14:imgEffect>
                  </a14:imgLayer>
                </a14:imgProps>
              </a:ext>
            </a:extLst>
          </a:blip>
          <a:stretch>
            <a:fillRect/>
          </a:stretch>
        </p:blipFill>
        <p:spPr>
          <a:xfrm>
            <a:off x="133636" y="4132770"/>
            <a:ext cx="515693" cy="526432"/>
          </a:xfrm>
          <a:prstGeom prst="rect">
            <a:avLst/>
          </a:prstGeom>
        </p:spPr>
      </p:pic>
      <p:sp>
        <p:nvSpPr>
          <p:cNvPr id="45" name="Tekstvak 157">
            <a:extLst>
              <a:ext uri="{FF2B5EF4-FFF2-40B4-BE49-F238E27FC236}">
                <a16:creationId xmlns:a16="http://schemas.microsoft.com/office/drawing/2014/main" id="{C211D3D8-6E8A-4B09-B8B9-223BCF17A060}"/>
              </a:ext>
            </a:extLst>
          </p:cNvPr>
          <p:cNvSpPr txBox="1"/>
          <p:nvPr/>
        </p:nvSpPr>
        <p:spPr>
          <a:xfrm>
            <a:off x="1341648" y="4664092"/>
            <a:ext cx="2228962" cy="438582"/>
          </a:xfrm>
          <a:prstGeom prst="rect">
            <a:avLst/>
          </a:prstGeom>
          <a:solidFill>
            <a:schemeClr val="bg1"/>
          </a:solidFill>
        </p:spPr>
        <p:txBody>
          <a:bodyPr wrap="square" lIns="0" rIns="0" rtlCol="0">
            <a:spAutoFit/>
          </a:bodyPr>
          <a:lstStyle/>
          <a:p>
            <a:pPr algn="ctr"/>
            <a:r>
              <a:rPr lang="en-US" sz="1125" dirty="0">
                <a:solidFill>
                  <a:schemeClr val="bg2"/>
                </a:solidFill>
                <a:latin typeface="Calibri" panose="020F0502020204030204" pitchFamily="34" charset="0"/>
                <a:cs typeface="Calibri" panose="020F0502020204030204" pitchFamily="34" charset="0"/>
              </a:rPr>
              <a:t>Tumor Specific Data Sets </a:t>
            </a:r>
          </a:p>
          <a:p>
            <a:pPr algn="ctr"/>
            <a:r>
              <a:rPr lang="en-US" sz="1125" dirty="0">
                <a:solidFill>
                  <a:schemeClr val="bg2"/>
                </a:solidFill>
                <a:latin typeface="Calibri" panose="020F0502020204030204" pitchFamily="34" charset="0"/>
                <a:cs typeface="Calibri" panose="020F0502020204030204" pitchFamily="34" charset="0"/>
              </a:rPr>
              <a:t>Standardized (ICD-O-3, TNM, ATC)</a:t>
            </a:r>
          </a:p>
        </p:txBody>
      </p:sp>
      <p:sp>
        <p:nvSpPr>
          <p:cNvPr id="46" name="Tekstvak 158">
            <a:extLst>
              <a:ext uri="{FF2B5EF4-FFF2-40B4-BE49-F238E27FC236}">
                <a16:creationId xmlns:a16="http://schemas.microsoft.com/office/drawing/2014/main" id="{F84EEAAA-98CC-4DBA-BEB5-376D59929B32}"/>
              </a:ext>
            </a:extLst>
          </p:cNvPr>
          <p:cNvSpPr txBox="1"/>
          <p:nvPr/>
        </p:nvSpPr>
        <p:spPr>
          <a:xfrm>
            <a:off x="25488" y="4670882"/>
            <a:ext cx="1188799" cy="438582"/>
          </a:xfrm>
          <a:prstGeom prst="rect">
            <a:avLst/>
          </a:prstGeom>
          <a:solidFill>
            <a:schemeClr val="bg1"/>
          </a:solidFill>
        </p:spPr>
        <p:txBody>
          <a:bodyPr wrap="square" lIns="0" rIns="0" rtlCol="0">
            <a:spAutoFit/>
          </a:bodyPr>
          <a:lstStyle/>
          <a:p>
            <a:pPr algn="ctr"/>
            <a:r>
              <a:rPr lang="en-US" sz="1125" dirty="0">
                <a:solidFill>
                  <a:schemeClr val="bg2"/>
                </a:solidFill>
                <a:latin typeface="Calibri" panose="020F0502020204030204" pitchFamily="34" charset="0"/>
                <a:cs typeface="Calibri" panose="020F0502020204030204" pitchFamily="34" charset="0"/>
              </a:rPr>
              <a:t>Population based</a:t>
            </a:r>
          </a:p>
          <a:p>
            <a:pPr algn="ctr"/>
            <a:r>
              <a:rPr lang="en-US" sz="1125" dirty="0">
                <a:solidFill>
                  <a:schemeClr val="bg2"/>
                </a:solidFill>
                <a:latin typeface="Calibri" panose="020F0502020204030204" pitchFamily="34" charset="0"/>
                <a:cs typeface="Calibri" panose="020F0502020204030204" pitchFamily="34" charset="0"/>
              </a:rPr>
              <a:t>&gt;95% coverage</a:t>
            </a:r>
          </a:p>
        </p:txBody>
      </p:sp>
      <p:sp>
        <p:nvSpPr>
          <p:cNvPr id="47" name="Tekstvak 159">
            <a:extLst>
              <a:ext uri="{FF2B5EF4-FFF2-40B4-BE49-F238E27FC236}">
                <a16:creationId xmlns:a16="http://schemas.microsoft.com/office/drawing/2014/main" id="{0593CB7F-28FF-47DE-A103-4A1EE1F51FC9}"/>
              </a:ext>
            </a:extLst>
          </p:cNvPr>
          <p:cNvSpPr txBox="1"/>
          <p:nvPr/>
        </p:nvSpPr>
        <p:spPr>
          <a:xfrm>
            <a:off x="3684775" y="4668917"/>
            <a:ext cx="1343963" cy="611706"/>
          </a:xfrm>
          <a:prstGeom prst="rect">
            <a:avLst/>
          </a:prstGeom>
          <a:solidFill>
            <a:schemeClr val="bg1"/>
          </a:solidFill>
        </p:spPr>
        <p:txBody>
          <a:bodyPr wrap="square" lIns="0" rIns="0" rtlCol="0">
            <a:spAutoFit/>
          </a:bodyPr>
          <a:lstStyle/>
          <a:p>
            <a:pPr algn="ctr"/>
            <a:r>
              <a:rPr lang="en-US" sz="1125" dirty="0">
                <a:solidFill>
                  <a:schemeClr val="bg2"/>
                </a:solidFill>
                <a:latin typeface="Calibri" panose="020F0502020204030204" pitchFamily="34" charset="0"/>
                <a:cs typeface="Calibri" panose="020F0502020204030204" pitchFamily="34" charset="0"/>
              </a:rPr>
              <a:t>±2.5M patients</a:t>
            </a:r>
            <a:endParaRPr lang="en-US" sz="1125" baseline="30000" dirty="0">
              <a:solidFill>
                <a:schemeClr val="bg2"/>
              </a:solidFill>
              <a:latin typeface="Calibri" panose="020F0502020204030204" pitchFamily="34" charset="0"/>
              <a:cs typeface="Calibri" panose="020F0502020204030204" pitchFamily="34" charset="0"/>
            </a:endParaRPr>
          </a:p>
          <a:p>
            <a:pPr algn="ctr"/>
            <a:r>
              <a:rPr lang="en-US" sz="1125" dirty="0">
                <a:solidFill>
                  <a:schemeClr val="bg2"/>
                </a:solidFill>
                <a:latin typeface="Calibri" panose="020F0502020204030204" pitchFamily="34" charset="0"/>
                <a:cs typeface="Calibri" panose="020F0502020204030204" pitchFamily="34" charset="0"/>
              </a:rPr>
              <a:t>±2.9M tumors</a:t>
            </a:r>
          </a:p>
          <a:p>
            <a:pPr algn="ctr"/>
            <a:r>
              <a:rPr lang="en-US" sz="1125" dirty="0">
                <a:solidFill>
                  <a:schemeClr val="bg2"/>
                </a:solidFill>
                <a:latin typeface="Calibri" panose="020F0502020204030204" pitchFamily="34" charset="0"/>
                <a:cs typeface="Calibri" panose="020F0502020204030204" pitchFamily="34" charset="0"/>
              </a:rPr>
              <a:t>±200 items/patient</a:t>
            </a:r>
          </a:p>
        </p:txBody>
      </p:sp>
      <p:cxnSp>
        <p:nvCxnSpPr>
          <p:cNvPr id="48" name="Rechte verbindingslijn 92">
            <a:extLst>
              <a:ext uri="{FF2B5EF4-FFF2-40B4-BE49-F238E27FC236}">
                <a16:creationId xmlns:a16="http://schemas.microsoft.com/office/drawing/2014/main" id="{5B900285-2D36-413A-AFE3-5CE71589F6E8}"/>
              </a:ext>
            </a:extLst>
          </p:cNvPr>
          <p:cNvCxnSpPr/>
          <p:nvPr/>
        </p:nvCxnSpPr>
        <p:spPr>
          <a:xfrm flipH="1" flipV="1">
            <a:off x="4683884" y="4403405"/>
            <a:ext cx="3165" cy="265512"/>
          </a:xfrm>
          <a:prstGeom prst="line">
            <a:avLst/>
          </a:prstGeom>
          <a:ln w="57150">
            <a:solidFill>
              <a:srgbClr val="36B3E8"/>
            </a:solidFill>
          </a:ln>
        </p:spPr>
        <p:style>
          <a:lnRef idx="1">
            <a:schemeClr val="accent1"/>
          </a:lnRef>
          <a:fillRef idx="0">
            <a:schemeClr val="accent1"/>
          </a:fillRef>
          <a:effectRef idx="0">
            <a:schemeClr val="accent1"/>
          </a:effectRef>
          <a:fontRef idx="minor">
            <a:schemeClr val="tx1"/>
          </a:fontRef>
        </p:style>
      </p:cxnSp>
      <p:pic>
        <p:nvPicPr>
          <p:cNvPr id="49" name="Picture 2" descr="Afbeeldingsresultaat voor microscope icon blue">
            <a:extLst>
              <a:ext uri="{FF2B5EF4-FFF2-40B4-BE49-F238E27FC236}">
                <a16:creationId xmlns:a16="http://schemas.microsoft.com/office/drawing/2014/main" id="{1D025E69-4594-4923-98E6-864DBCCA5B77}"/>
              </a:ext>
            </a:extLst>
          </p:cNvPr>
          <p:cNvPicPr>
            <a:picLocks noChangeAspect="1" noChangeArrowheads="1"/>
          </p:cNvPicPr>
          <p:nvPr/>
        </p:nvPicPr>
        <p:blipFill>
          <a:blip r:embed="rId17" cstate="screen">
            <a:grayscl/>
            <a:extLst>
              <a:ext uri="{BEBA8EAE-BF5A-486C-A8C5-ECC9F3942E4B}">
                <a14:imgProps xmlns:a14="http://schemas.microsoft.com/office/drawing/2010/main">
                  <a14:imgLayer r:embed="rId18">
                    <a14:imgEffect>
                      <a14:saturation sat="400000"/>
                    </a14:imgEffect>
                    <a14:imgEffect>
                      <a14:brightnessContrast bright="34000" contrast="-2000"/>
                    </a14:imgEffect>
                  </a14:imgLayer>
                </a14:imgProps>
              </a:ext>
              <a:ext uri="{28A0092B-C50C-407E-A947-70E740481C1C}">
                <a14:useLocalDpi xmlns:a14="http://schemas.microsoft.com/office/drawing/2010/main" val="0"/>
              </a:ext>
            </a:extLst>
          </a:blip>
          <a:srcRect/>
          <a:stretch>
            <a:fillRect/>
          </a:stretch>
        </p:blipFill>
        <p:spPr bwMode="auto">
          <a:xfrm>
            <a:off x="667180" y="2889405"/>
            <a:ext cx="318977" cy="30693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0" name="Stroomdiagram: Magnetische schijf 91">
            <a:extLst>
              <a:ext uri="{FF2B5EF4-FFF2-40B4-BE49-F238E27FC236}">
                <a16:creationId xmlns:a16="http://schemas.microsoft.com/office/drawing/2014/main" id="{A4231787-4A1A-4332-8C37-52DAE1F057B3}"/>
              </a:ext>
            </a:extLst>
          </p:cNvPr>
          <p:cNvSpPr/>
          <p:nvPr/>
        </p:nvSpPr>
        <p:spPr>
          <a:xfrm>
            <a:off x="585310" y="2651464"/>
            <a:ext cx="470978" cy="598427"/>
          </a:xfrm>
          <a:prstGeom prst="flowChartMagneticDisk">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25" b="1" dirty="0">
              <a:solidFill>
                <a:schemeClr val="bg2"/>
              </a:solidFill>
            </a:endParaRPr>
          </a:p>
        </p:txBody>
      </p:sp>
      <p:pic>
        <p:nvPicPr>
          <p:cNvPr id="51" name="Afbeelding 95">
            <a:extLst>
              <a:ext uri="{FF2B5EF4-FFF2-40B4-BE49-F238E27FC236}">
                <a16:creationId xmlns:a16="http://schemas.microsoft.com/office/drawing/2014/main" id="{50480484-0A12-4226-8136-59224A176EB1}"/>
              </a:ext>
            </a:extLst>
          </p:cNvPr>
          <p:cNvPicPr>
            <a:picLocks noChangeAspect="1"/>
          </p:cNvPicPr>
          <p:nvPr/>
        </p:nvPicPr>
        <p:blipFill>
          <a:blip r:embed="rId19">
            <a:duotone>
              <a:schemeClr val="accent2">
                <a:shade val="45000"/>
                <a:satMod val="135000"/>
              </a:schemeClr>
              <a:prstClr val="white"/>
            </a:duotone>
            <a:extLst>
              <a:ext uri="{BEBA8EAE-BF5A-486C-A8C5-ECC9F3942E4B}">
                <a14:imgProps xmlns:a14="http://schemas.microsoft.com/office/drawing/2010/main">
                  <a14:imgLayer r:embed="rId20">
                    <a14:imgEffect>
                      <a14:brightnessContrast bright="18000"/>
                    </a14:imgEffect>
                  </a14:imgLayer>
                </a14:imgProps>
              </a:ext>
            </a:extLst>
          </a:blip>
          <a:stretch>
            <a:fillRect/>
          </a:stretch>
        </p:blipFill>
        <p:spPr>
          <a:xfrm>
            <a:off x="2128742" y="2868877"/>
            <a:ext cx="354323" cy="238964"/>
          </a:xfrm>
          <a:prstGeom prst="rect">
            <a:avLst/>
          </a:prstGeom>
          <a:ln>
            <a:noFill/>
          </a:ln>
        </p:spPr>
      </p:pic>
      <p:sp>
        <p:nvSpPr>
          <p:cNvPr id="52" name="Stroomdiagram: Magnetische schijf 122">
            <a:extLst>
              <a:ext uri="{FF2B5EF4-FFF2-40B4-BE49-F238E27FC236}">
                <a16:creationId xmlns:a16="http://schemas.microsoft.com/office/drawing/2014/main" id="{D28E3DAD-741C-4FE3-A8E8-1ADA5E2A003F}"/>
              </a:ext>
            </a:extLst>
          </p:cNvPr>
          <p:cNvSpPr/>
          <p:nvPr/>
        </p:nvSpPr>
        <p:spPr>
          <a:xfrm>
            <a:off x="2070429" y="2621286"/>
            <a:ext cx="470978" cy="598427"/>
          </a:xfrm>
          <a:prstGeom prst="flowChartMagneticDisk">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25" b="1" dirty="0">
              <a:solidFill>
                <a:schemeClr val="bg2"/>
              </a:solidFill>
            </a:endParaRPr>
          </a:p>
        </p:txBody>
      </p:sp>
      <p:grpSp>
        <p:nvGrpSpPr>
          <p:cNvPr id="53" name="Groep 126">
            <a:extLst>
              <a:ext uri="{FF2B5EF4-FFF2-40B4-BE49-F238E27FC236}">
                <a16:creationId xmlns:a16="http://schemas.microsoft.com/office/drawing/2014/main" id="{B98A2EF0-955D-4742-94D4-3F4A84617AD4}"/>
              </a:ext>
            </a:extLst>
          </p:cNvPr>
          <p:cNvGrpSpPr/>
          <p:nvPr/>
        </p:nvGrpSpPr>
        <p:grpSpPr>
          <a:xfrm>
            <a:off x="2998986" y="2871607"/>
            <a:ext cx="101900" cy="293306"/>
            <a:chOff x="7461974" y="1496756"/>
            <a:chExt cx="383921" cy="1176675"/>
          </a:xfrm>
          <a:solidFill>
            <a:schemeClr val="bg1">
              <a:lumMod val="75000"/>
            </a:schemeClr>
          </a:solidFill>
        </p:grpSpPr>
        <p:sp>
          <p:nvSpPr>
            <p:cNvPr id="54" name="Ovaal 128">
              <a:extLst>
                <a:ext uri="{FF2B5EF4-FFF2-40B4-BE49-F238E27FC236}">
                  <a16:creationId xmlns:a16="http://schemas.microsoft.com/office/drawing/2014/main" id="{91C59D7E-8C79-4B93-A140-7BC627163661}"/>
                </a:ext>
              </a:extLst>
            </p:cNvPr>
            <p:cNvSpPr/>
            <p:nvPr/>
          </p:nvSpPr>
          <p:spPr>
            <a:xfrm>
              <a:off x="7529917" y="1496756"/>
              <a:ext cx="248036" cy="248036"/>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450"/>
                </a:spcBef>
              </a:pPr>
              <a:endParaRPr lang="en-US" sz="1050" dirty="0"/>
            </a:p>
          </p:txBody>
        </p:sp>
        <p:sp>
          <p:nvSpPr>
            <p:cNvPr id="55" name="Trapezium 129">
              <a:extLst>
                <a:ext uri="{FF2B5EF4-FFF2-40B4-BE49-F238E27FC236}">
                  <a16:creationId xmlns:a16="http://schemas.microsoft.com/office/drawing/2014/main" id="{414C37B2-6570-4C62-968E-077C4D1DAC5A}"/>
                </a:ext>
              </a:extLst>
            </p:cNvPr>
            <p:cNvSpPr/>
            <p:nvPr/>
          </p:nvSpPr>
          <p:spPr>
            <a:xfrm rot="10800000">
              <a:off x="7461974" y="1784947"/>
              <a:ext cx="383921" cy="444243"/>
            </a:xfrm>
            <a:prstGeom prst="trapezoid">
              <a:avLst>
                <a:gd name="adj" fmla="val 7643"/>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450"/>
                </a:spcBef>
              </a:pPr>
              <a:endParaRPr lang="en-US" sz="1050" dirty="0"/>
            </a:p>
          </p:txBody>
        </p:sp>
        <p:sp>
          <p:nvSpPr>
            <p:cNvPr id="56" name="Trapezium 130">
              <a:extLst>
                <a:ext uri="{FF2B5EF4-FFF2-40B4-BE49-F238E27FC236}">
                  <a16:creationId xmlns:a16="http://schemas.microsoft.com/office/drawing/2014/main" id="{BF1950FD-B63A-42F6-B6F7-DE30FE4B0BDA}"/>
                </a:ext>
              </a:extLst>
            </p:cNvPr>
            <p:cNvSpPr/>
            <p:nvPr/>
          </p:nvSpPr>
          <p:spPr>
            <a:xfrm rot="10800000">
              <a:off x="7533619" y="2229188"/>
              <a:ext cx="236297" cy="444243"/>
            </a:xfrm>
            <a:prstGeom prst="trapezoid">
              <a:avLst>
                <a:gd name="adj" fmla="val 7643"/>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450"/>
                </a:spcBef>
              </a:pPr>
              <a:endParaRPr lang="en-US" sz="1050" dirty="0"/>
            </a:p>
          </p:txBody>
        </p:sp>
      </p:grpSp>
      <p:sp>
        <p:nvSpPr>
          <p:cNvPr id="57" name="Stroomdiagram: Magnetische schijf 127">
            <a:extLst>
              <a:ext uri="{FF2B5EF4-FFF2-40B4-BE49-F238E27FC236}">
                <a16:creationId xmlns:a16="http://schemas.microsoft.com/office/drawing/2014/main" id="{71141FF2-7174-43E8-AB00-6DF1D01A3C37}"/>
              </a:ext>
            </a:extLst>
          </p:cNvPr>
          <p:cNvSpPr/>
          <p:nvPr/>
        </p:nvSpPr>
        <p:spPr>
          <a:xfrm>
            <a:off x="2814448" y="2628430"/>
            <a:ext cx="470978" cy="598427"/>
          </a:xfrm>
          <a:prstGeom prst="flowChartMagneticDisk">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25" b="1" dirty="0">
              <a:solidFill>
                <a:schemeClr val="bg2"/>
              </a:solidFill>
            </a:endParaRPr>
          </a:p>
        </p:txBody>
      </p:sp>
      <p:grpSp>
        <p:nvGrpSpPr>
          <p:cNvPr id="58" name="Groep 132">
            <a:extLst>
              <a:ext uri="{FF2B5EF4-FFF2-40B4-BE49-F238E27FC236}">
                <a16:creationId xmlns:a16="http://schemas.microsoft.com/office/drawing/2014/main" id="{F89CC4D5-D1AC-40B4-B9E8-63C8FDA306CA}"/>
              </a:ext>
            </a:extLst>
          </p:cNvPr>
          <p:cNvGrpSpPr/>
          <p:nvPr/>
        </p:nvGrpSpPr>
        <p:grpSpPr>
          <a:xfrm>
            <a:off x="3768917" y="2881946"/>
            <a:ext cx="240490" cy="272431"/>
            <a:chOff x="7012309" y="3107745"/>
            <a:chExt cx="862013" cy="1014804"/>
          </a:xfrm>
          <a:solidFill>
            <a:schemeClr val="bg1">
              <a:lumMod val="75000"/>
            </a:schemeClr>
          </a:solidFill>
        </p:grpSpPr>
        <p:sp>
          <p:nvSpPr>
            <p:cNvPr id="59" name="Rechthoek 138">
              <a:extLst>
                <a:ext uri="{FF2B5EF4-FFF2-40B4-BE49-F238E27FC236}">
                  <a16:creationId xmlns:a16="http://schemas.microsoft.com/office/drawing/2014/main" id="{A5FFFB98-B617-44E2-B886-3598B46CEC5E}"/>
                </a:ext>
              </a:extLst>
            </p:cNvPr>
            <p:cNvSpPr/>
            <p:nvPr/>
          </p:nvSpPr>
          <p:spPr>
            <a:xfrm>
              <a:off x="7094219" y="4026635"/>
              <a:ext cx="712470" cy="9137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 name="Rechthoek 140">
              <a:extLst>
                <a:ext uri="{FF2B5EF4-FFF2-40B4-BE49-F238E27FC236}">
                  <a16:creationId xmlns:a16="http://schemas.microsoft.com/office/drawing/2014/main" id="{53D75BFB-4861-4DF1-A1AF-0220FAD6574A}"/>
                </a:ext>
              </a:extLst>
            </p:cNvPr>
            <p:cNvSpPr/>
            <p:nvPr/>
          </p:nvSpPr>
          <p:spPr>
            <a:xfrm rot="16200000">
              <a:off x="7251389" y="3683675"/>
              <a:ext cx="398137" cy="154273"/>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1" name="Rechthoek 141">
              <a:extLst>
                <a:ext uri="{FF2B5EF4-FFF2-40B4-BE49-F238E27FC236}">
                  <a16:creationId xmlns:a16="http://schemas.microsoft.com/office/drawing/2014/main" id="{7BD1D09A-0CE7-4A43-9B23-2BE8938BEDC2}"/>
                </a:ext>
              </a:extLst>
            </p:cNvPr>
            <p:cNvSpPr/>
            <p:nvPr/>
          </p:nvSpPr>
          <p:spPr>
            <a:xfrm rot="16200000">
              <a:off x="7025681" y="3682100"/>
              <a:ext cx="398137" cy="154273"/>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 name="Rechthoek 142">
              <a:extLst>
                <a:ext uri="{FF2B5EF4-FFF2-40B4-BE49-F238E27FC236}">
                  <a16:creationId xmlns:a16="http://schemas.microsoft.com/office/drawing/2014/main" id="{CDFE7B1C-B8EE-42E2-A783-C3AD55CF9FC8}"/>
                </a:ext>
              </a:extLst>
            </p:cNvPr>
            <p:cNvSpPr/>
            <p:nvPr/>
          </p:nvSpPr>
          <p:spPr>
            <a:xfrm rot="16200000">
              <a:off x="7475522" y="3682100"/>
              <a:ext cx="398137" cy="154273"/>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63" name="Groep 143">
              <a:extLst>
                <a:ext uri="{FF2B5EF4-FFF2-40B4-BE49-F238E27FC236}">
                  <a16:creationId xmlns:a16="http://schemas.microsoft.com/office/drawing/2014/main" id="{E61E4A2F-96BB-443D-AC2B-5307B7CDA76B}"/>
                </a:ext>
              </a:extLst>
            </p:cNvPr>
            <p:cNvGrpSpPr/>
            <p:nvPr/>
          </p:nvGrpSpPr>
          <p:grpSpPr>
            <a:xfrm>
              <a:off x="7094220" y="3268980"/>
              <a:ext cx="712470" cy="230575"/>
              <a:chOff x="7094220" y="3156632"/>
              <a:chExt cx="712470" cy="342923"/>
            </a:xfrm>
            <a:grpFill/>
          </p:grpSpPr>
          <p:sp>
            <p:nvSpPr>
              <p:cNvPr id="68" name="Gelijkbenige driehoek 149">
                <a:extLst>
                  <a:ext uri="{FF2B5EF4-FFF2-40B4-BE49-F238E27FC236}">
                    <a16:creationId xmlns:a16="http://schemas.microsoft.com/office/drawing/2014/main" id="{B8BB86AB-362D-4A96-8A89-A63695DD6C76}"/>
                  </a:ext>
                </a:extLst>
              </p:cNvPr>
              <p:cNvSpPr/>
              <p:nvPr/>
            </p:nvSpPr>
            <p:spPr>
              <a:xfrm>
                <a:off x="7094220" y="3156632"/>
                <a:ext cx="712470" cy="247650"/>
              </a:xfrm>
              <a:prstGeom prst="triangle">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9" name="Rechthoek 150">
                <a:extLst>
                  <a:ext uri="{FF2B5EF4-FFF2-40B4-BE49-F238E27FC236}">
                    <a16:creationId xmlns:a16="http://schemas.microsoft.com/office/drawing/2014/main" id="{C9889E14-0DD3-4A3C-B128-32EF4B58992D}"/>
                  </a:ext>
                </a:extLst>
              </p:cNvPr>
              <p:cNvSpPr/>
              <p:nvPr/>
            </p:nvSpPr>
            <p:spPr>
              <a:xfrm>
                <a:off x="7094220" y="3408184"/>
                <a:ext cx="712470" cy="91371"/>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4" name="Rechthoek 144">
              <a:extLst>
                <a:ext uri="{FF2B5EF4-FFF2-40B4-BE49-F238E27FC236}">
                  <a16:creationId xmlns:a16="http://schemas.microsoft.com/office/drawing/2014/main" id="{476C6E5F-4086-4FE3-AC01-67B67E31C6C5}"/>
                </a:ext>
              </a:extLst>
            </p:cNvPr>
            <p:cNvSpPr/>
            <p:nvPr/>
          </p:nvSpPr>
          <p:spPr>
            <a:xfrm>
              <a:off x="7012309" y="4076830"/>
              <a:ext cx="862013" cy="45719"/>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65" name="Rechte verbindingslijn 145">
              <a:extLst>
                <a:ext uri="{FF2B5EF4-FFF2-40B4-BE49-F238E27FC236}">
                  <a16:creationId xmlns:a16="http://schemas.microsoft.com/office/drawing/2014/main" id="{4DA01178-4F53-46E1-8ADA-1F59994CC445}"/>
                </a:ext>
              </a:extLst>
            </p:cNvPr>
            <p:cNvCxnSpPr/>
            <p:nvPr/>
          </p:nvCxnSpPr>
          <p:spPr>
            <a:xfrm flipH="1" flipV="1">
              <a:off x="7448550" y="3107745"/>
              <a:ext cx="1904" cy="236220"/>
            </a:xfrm>
            <a:prstGeom prst="line">
              <a:avLst/>
            </a:prstGeom>
            <a:grpFill/>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Parallellogram 147">
              <a:extLst>
                <a:ext uri="{FF2B5EF4-FFF2-40B4-BE49-F238E27FC236}">
                  <a16:creationId xmlns:a16="http://schemas.microsoft.com/office/drawing/2014/main" id="{CCE9BC90-E130-4837-B606-CCEB5FB7DDB1}"/>
                </a:ext>
              </a:extLst>
            </p:cNvPr>
            <p:cNvSpPr/>
            <p:nvPr/>
          </p:nvSpPr>
          <p:spPr>
            <a:xfrm>
              <a:off x="7454756" y="3121398"/>
              <a:ext cx="215727" cy="84306"/>
            </a:xfrm>
            <a:prstGeom prst="parallelogram">
              <a:avLst>
                <a:gd name="adj" fmla="val 44048"/>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7" name="Rechthoek 148">
              <a:extLst>
                <a:ext uri="{FF2B5EF4-FFF2-40B4-BE49-F238E27FC236}">
                  <a16:creationId xmlns:a16="http://schemas.microsoft.com/office/drawing/2014/main" id="{51A4784D-76D5-4631-9B10-CB7410F5A2D6}"/>
                </a:ext>
              </a:extLst>
            </p:cNvPr>
            <p:cNvSpPr/>
            <p:nvPr/>
          </p:nvSpPr>
          <p:spPr>
            <a:xfrm>
              <a:off x="7450455" y="3121398"/>
              <a:ext cx="179650" cy="84306"/>
            </a:xfrm>
            <a:prstGeom prst="rect">
              <a:avLst/>
            </a:prstGeom>
            <a:grp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nvGrpSpPr>
          <p:cNvPr id="70" name="Groep 134">
            <a:extLst>
              <a:ext uri="{FF2B5EF4-FFF2-40B4-BE49-F238E27FC236}">
                <a16:creationId xmlns:a16="http://schemas.microsoft.com/office/drawing/2014/main" id="{ABB64029-B78B-4AD2-8A53-7BBE422652ED}"/>
              </a:ext>
            </a:extLst>
          </p:cNvPr>
          <p:cNvGrpSpPr/>
          <p:nvPr/>
        </p:nvGrpSpPr>
        <p:grpSpPr>
          <a:xfrm>
            <a:off x="3987412" y="2856542"/>
            <a:ext cx="104177" cy="159608"/>
            <a:chOff x="7454900" y="3530119"/>
            <a:chExt cx="299720" cy="477206"/>
          </a:xfrm>
        </p:grpSpPr>
        <p:cxnSp>
          <p:nvCxnSpPr>
            <p:cNvPr id="71" name="Rechte verbindingslijn 136">
              <a:extLst>
                <a:ext uri="{FF2B5EF4-FFF2-40B4-BE49-F238E27FC236}">
                  <a16:creationId xmlns:a16="http://schemas.microsoft.com/office/drawing/2014/main" id="{2AB7442B-19F1-48FA-8E3E-6EDA7EA8CA11}"/>
                </a:ext>
              </a:extLst>
            </p:cNvPr>
            <p:cNvCxnSpPr/>
            <p:nvPr/>
          </p:nvCxnSpPr>
          <p:spPr>
            <a:xfrm>
              <a:off x="7604760" y="3530119"/>
              <a:ext cx="0" cy="47720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Rechte verbindingslijn 137">
              <a:extLst>
                <a:ext uri="{FF2B5EF4-FFF2-40B4-BE49-F238E27FC236}">
                  <a16:creationId xmlns:a16="http://schemas.microsoft.com/office/drawing/2014/main" id="{010C8F01-BCEA-41E6-BC35-60DB79E94480}"/>
                </a:ext>
              </a:extLst>
            </p:cNvPr>
            <p:cNvCxnSpPr/>
            <p:nvPr/>
          </p:nvCxnSpPr>
          <p:spPr>
            <a:xfrm flipV="1">
              <a:off x="7454900" y="3658443"/>
              <a:ext cx="299720" cy="79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3" name="Stroomdiagram: Magnetische schijf 135">
            <a:extLst>
              <a:ext uri="{FF2B5EF4-FFF2-40B4-BE49-F238E27FC236}">
                <a16:creationId xmlns:a16="http://schemas.microsoft.com/office/drawing/2014/main" id="{863B65D2-57DD-4E3B-95CB-F0187FBE7810}"/>
              </a:ext>
            </a:extLst>
          </p:cNvPr>
          <p:cNvSpPr/>
          <p:nvPr/>
        </p:nvSpPr>
        <p:spPr>
          <a:xfrm>
            <a:off x="3653306" y="2647013"/>
            <a:ext cx="470978" cy="598427"/>
          </a:xfrm>
          <a:prstGeom prst="flowChartMagneticDisk">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25" b="1" dirty="0">
              <a:solidFill>
                <a:schemeClr val="bg2"/>
              </a:solidFill>
            </a:endParaRPr>
          </a:p>
        </p:txBody>
      </p:sp>
      <p:sp>
        <p:nvSpPr>
          <p:cNvPr id="74" name="Stroomdiagram: Magnetische schijf 152">
            <a:extLst>
              <a:ext uri="{FF2B5EF4-FFF2-40B4-BE49-F238E27FC236}">
                <a16:creationId xmlns:a16="http://schemas.microsoft.com/office/drawing/2014/main" id="{8D398C4D-941B-410C-B6E2-9C31F85AE58C}"/>
              </a:ext>
            </a:extLst>
          </p:cNvPr>
          <p:cNvSpPr/>
          <p:nvPr/>
        </p:nvSpPr>
        <p:spPr>
          <a:xfrm>
            <a:off x="1424017" y="2634598"/>
            <a:ext cx="470978" cy="598427"/>
          </a:xfrm>
          <a:prstGeom prst="flowChartMagneticDisk">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25" b="1" dirty="0">
              <a:solidFill>
                <a:schemeClr val="bg2"/>
              </a:solidFill>
            </a:endParaRPr>
          </a:p>
        </p:txBody>
      </p:sp>
      <p:pic>
        <p:nvPicPr>
          <p:cNvPr id="75" name="Afbeelding 153">
            <a:extLst>
              <a:ext uri="{FF2B5EF4-FFF2-40B4-BE49-F238E27FC236}">
                <a16:creationId xmlns:a16="http://schemas.microsoft.com/office/drawing/2014/main" id="{64EE8AB7-B678-48A3-828D-2FE9CB4D5748}"/>
              </a:ext>
            </a:extLst>
          </p:cNvPr>
          <p:cNvPicPr>
            <a:picLocks noChangeAspect="1"/>
          </p:cNvPicPr>
          <p:nvPr/>
        </p:nvPicPr>
        <p:blipFill>
          <a:blip r:embed="rId19">
            <a:duotone>
              <a:schemeClr val="accent2">
                <a:shade val="45000"/>
                <a:satMod val="135000"/>
              </a:schemeClr>
              <a:prstClr val="white"/>
            </a:duotone>
            <a:extLst>
              <a:ext uri="{BEBA8EAE-BF5A-486C-A8C5-ECC9F3942E4B}">
                <a14:imgProps xmlns:a14="http://schemas.microsoft.com/office/drawing/2010/main">
                  <a14:imgLayer r:embed="rId20">
                    <a14:imgEffect>
                      <a14:brightnessContrast bright="18000"/>
                    </a14:imgEffect>
                  </a14:imgLayer>
                </a14:imgProps>
              </a:ext>
            </a:extLst>
          </a:blip>
          <a:stretch>
            <a:fillRect/>
          </a:stretch>
        </p:blipFill>
        <p:spPr>
          <a:xfrm>
            <a:off x="1486634" y="2883117"/>
            <a:ext cx="354323" cy="238964"/>
          </a:xfrm>
          <a:prstGeom prst="rect">
            <a:avLst/>
          </a:prstGeom>
          <a:ln>
            <a:noFill/>
          </a:ln>
        </p:spPr>
      </p:pic>
      <p:sp>
        <p:nvSpPr>
          <p:cNvPr id="76" name="Tekstvak 154">
            <a:extLst>
              <a:ext uri="{FF2B5EF4-FFF2-40B4-BE49-F238E27FC236}">
                <a16:creationId xmlns:a16="http://schemas.microsoft.com/office/drawing/2014/main" id="{AE302E3A-63E2-42E3-A237-18AFB4F39E77}"/>
              </a:ext>
            </a:extLst>
          </p:cNvPr>
          <p:cNvSpPr txBox="1"/>
          <p:nvPr/>
        </p:nvSpPr>
        <p:spPr>
          <a:xfrm>
            <a:off x="3302233" y="2801849"/>
            <a:ext cx="453876" cy="323165"/>
          </a:xfrm>
          <a:prstGeom prst="rect">
            <a:avLst/>
          </a:prstGeom>
          <a:noFill/>
        </p:spPr>
        <p:txBody>
          <a:bodyPr wrap="square" rtlCol="0">
            <a:spAutoFit/>
          </a:bodyPr>
          <a:lstStyle/>
          <a:p>
            <a:r>
              <a:rPr lang="en-US" sz="1500" b="1" dirty="0">
                <a:solidFill>
                  <a:schemeClr val="bg1">
                    <a:lumMod val="65000"/>
                  </a:schemeClr>
                </a:solidFill>
              </a:rPr>
              <a:t>…</a:t>
            </a:r>
          </a:p>
        </p:txBody>
      </p:sp>
      <p:sp>
        <p:nvSpPr>
          <p:cNvPr id="77" name="Tekstvak 155">
            <a:extLst>
              <a:ext uri="{FF2B5EF4-FFF2-40B4-BE49-F238E27FC236}">
                <a16:creationId xmlns:a16="http://schemas.microsoft.com/office/drawing/2014/main" id="{BACDA72F-3FDD-4276-8279-B1F5780548E5}"/>
              </a:ext>
            </a:extLst>
          </p:cNvPr>
          <p:cNvSpPr txBox="1"/>
          <p:nvPr/>
        </p:nvSpPr>
        <p:spPr>
          <a:xfrm>
            <a:off x="2545051" y="2797447"/>
            <a:ext cx="290464" cy="323165"/>
          </a:xfrm>
          <a:prstGeom prst="rect">
            <a:avLst/>
          </a:prstGeom>
          <a:noFill/>
        </p:spPr>
        <p:txBody>
          <a:bodyPr wrap="none" rtlCol="0">
            <a:spAutoFit/>
          </a:bodyPr>
          <a:lstStyle/>
          <a:p>
            <a:r>
              <a:rPr lang="en-US" sz="1500" b="1" dirty="0">
                <a:solidFill>
                  <a:schemeClr val="bg1">
                    <a:lumMod val="65000"/>
                  </a:schemeClr>
                </a:solidFill>
              </a:rPr>
              <a:t>..</a:t>
            </a:r>
          </a:p>
        </p:txBody>
      </p:sp>
      <p:sp>
        <p:nvSpPr>
          <p:cNvPr id="78" name="Tekstvak 160">
            <a:extLst>
              <a:ext uri="{FF2B5EF4-FFF2-40B4-BE49-F238E27FC236}">
                <a16:creationId xmlns:a16="http://schemas.microsoft.com/office/drawing/2014/main" id="{E5581AAC-D722-4669-BC53-3820A6341F79}"/>
              </a:ext>
            </a:extLst>
          </p:cNvPr>
          <p:cNvSpPr txBox="1"/>
          <p:nvPr/>
        </p:nvSpPr>
        <p:spPr>
          <a:xfrm>
            <a:off x="1116212" y="2816446"/>
            <a:ext cx="343364" cy="323165"/>
          </a:xfrm>
          <a:prstGeom prst="rect">
            <a:avLst/>
          </a:prstGeom>
          <a:noFill/>
        </p:spPr>
        <p:txBody>
          <a:bodyPr wrap="none" rtlCol="0">
            <a:spAutoFit/>
          </a:bodyPr>
          <a:lstStyle/>
          <a:p>
            <a:r>
              <a:rPr lang="en-US" sz="1500" b="1" dirty="0">
                <a:solidFill>
                  <a:schemeClr val="bg1">
                    <a:lumMod val="65000"/>
                  </a:schemeClr>
                </a:solidFill>
              </a:rPr>
              <a:t>...</a:t>
            </a:r>
          </a:p>
        </p:txBody>
      </p:sp>
      <p:pic>
        <p:nvPicPr>
          <p:cNvPr id="79" name="Afbeelding 99">
            <a:extLst>
              <a:ext uri="{FF2B5EF4-FFF2-40B4-BE49-F238E27FC236}">
                <a16:creationId xmlns:a16="http://schemas.microsoft.com/office/drawing/2014/main" id="{C2A4BFAC-96BB-4BBD-BAD3-37EC57ABEEF4}"/>
              </a:ext>
            </a:extLst>
          </p:cNvPr>
          <p:cNvPicPr>
            <a:picLocks noChangeAspect="1"/>
          </p:cNvPicPr>
          <p:nvPr/>
        </p:nvPicPr>
        <p:blipFill rotWithShape="1">
          <a:blip r:embed="rId21"/>
          <a:srcRect t="27220" b="33617"/>
          <a:stretch/>
        </p:blipFill>
        <p:spPr>
          <a:xfrm>
            <a:off x="4347525" y="4119869"/>
            <a:ext cx="616457" cy="232318"/>
          </a:xfrm>
          <a:prstGeom prst="rect">
            <a:avLst/>
          </a:prstGeom>
        </p:spPr>
      </p:pic>
      <p:sp>
        <p:nvSpPr>
          <p:cNvPr id="80" name="Stroomdiagram: Magnetische schijf 100">
            <a:extLst>
              <a:ext uri="{FF2B5EF4-FFF2-40B4-BE49-F238E27FC236}">
                <a16:creationId xmlns:a16="http://schemas.microsoft.com/office/drawing/2014/main" id="{CFB22A9C-CB0B-45CE-AF98-77F88A7C206C}"/>
              </a:ext>
            </a:extLst>
          </p:cNvPr>
          <p:cNvSpPr/>
          <p:nvPr/>
        </p:nvSpPr>
        <p:spPr>
          <a:xfrm>
            <a:off x="4432875" y="2656434"/>
            <a:ext cx="470978" cy="598427"/>
          </a:xfrm>
          <a:prstGeom prst="flowChartMagneticDisk">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825" b="1" dirty="0">
              <a:solidFill>
                <a:schemeClr val="bg2"/>
              </a:solidFill>
            </a:endParaRPr>
          </a:p>
        </p:txBody>
      </p:sp>
      <p:pic>
        <p:nvPicPr>
          <p:cNvPr id="81" name="Afbeelding 108">
            <a:extLst>
              <a:ext uri="{FF2B5EF4-FFF2-40B4-BE49-F238E27FC236}">
                <a16:creationId xmlns:a16="http://schemas.microsoft.com/office/drawing/2014/main" id="{DCD3914F-A954-4D5E-B1E6-4F979160822E}"/>
              </a:ext>
            </a:extLst>
          </p:cNvPr>
          <p:cNvPicPr>
            <a:picLocks noChangeAspect="1"/>
          </p:cNvPicPr>
          <p:nvPr/>
        </p:nvPicPr>
        <p:blipFill>
          <a:blip r:embed="rId22"/>
          <a:stretch>
            <a:fillRect/>
          </a:stretch>
        </p:blipFill>
        <p:spPr>
          <a:xfrm>
            <a:off x="13219" y="3258748"/>
            <a:ext cx="370913" cy="827768"/>
          </a:xfrm>
          <a:prstGeom prst="rect">
            <a:avLst/>
          </a:prstGeom>
        </p:spPr>
      </p:pic>
      <p:pic>
        <p:nvPicPr>
          <p:cNvPr id="82" name="Afbeelding 4">
            <a:extLst>
              <a:ext uri="{FF2B5EF4-FFF2-40B4-BE49-F238E27FC236}">
                <a16:creationId xmlns:a16="http://schemas.microsoft.com/office/drawing/2014/main" id="{18CDCE95-3B83-4129-8E15-94A4D297D521}"/>
              </a:ext>
            </a:extLst>
          </p:cNvPr>
          <p:cNvPicPr>
            <a:picLocks noChangeAspect="1"/>
          </p:cNvPicPr>
          <p:nvPr/>
        </p:nvPicPr>
        <p:blipFill>
          <a:blip r:embed="rId23"/>
          <a:stretch>
            <a:fillRect/>
          </a:stretch>
        </p:blipFill>
        <p:spPr>
          <a:xfrm>
            <a:off x="5413708" y="3458803"/>
            <a:ext cx="621000" cy="621000"/>
          </a:xfrm>
          <a:prstGeom prst="rect">
            <a:avLst/>
          </a:prstGeom>
        </p:spPr>
      </p:pic>
      <p:sp>
        <p:nvSpPr>
          <p:cNvPr id="83" name="Tekstvak 97">
            <a:extLst>
              <a:ext uri="{FF2B5EF4-FFF2-40B4-BE49-F238E27FC236}">
                <a16:creationId xmlns:a16="http://schemas.microsoft.com/office/drawing/2014/main" id="{CD24B230-FE30-4058-82B5-C0ACD633F397}"/>
              </a:ext>
            </a:extLst>
          </p:cNvPr>
          <p:cNvSpPr txBox="1"/>
          <p:nvPr/>
        </p:nvSpPr>
        <p:spPr>
          <a:xfrm>
            <a:off x="4965921" y="2500420"/>
            <a:ext cx="1622436" cy="957955"/>
          </a:xfrm>
          <a:prstGeom prst="rect">
            <a:avLst/>
          </a:prstGeom>
          <a:noFill/>
        </p:spPr>
        <p:txBody>
          <a:bodyPr wrap="square" lIns="0" rIns="0" rtlCol="0">
            <a:spAutoFit/>
          </a:bodyPr>
          <a:lstStyle/>
          <a:p>
            <a:pPr marL="214313" indent="-214313">
              <a:buFont typeface="Arial" panose="020B0604020202020204" pitchFamily="34" charset="0"/>
              <a:buChar char="•"/>
            </a:pPr>
            <a:r>
              <a:rPr lang="nl-NL" sz="1125" b="1" dirty="0">
                <a:solidFill>
                  <a:srgbClr val="00B050"/>
                </a:solidFill>
                <a:latin typeface="Calibri" panose="020F0502020204030204" pitchFamily="34" charset="0"/>
                <a:cs typeface="Calibri" panose="020F0502020204030204" pitchFamily="34" charset="0"/>
              </a:rPr>
              <a:t>125 FTE R&amp;D</a:t>
            </a:r>
          </a:p>
          <a:p>
            <a:pPr marL="214313" indent="-214313">
              <a:buFont typeface="Arial" panose="020B0604020202020204" pitchFamily="34" charset="0"/>
              <a:buChar char="•"/>
            </a:pPr>
            <a:r>
              <a:rPr lang="nl-NL" sz="1125" dirty="0" err="1">
                <a:solidFill>
                  <a:srgbClr val="00B050"/>
                </a:solidFill>
                <a:latin typeface="Calibri" panose="020F0502020204030204" pitchFamily="34" charset="0"/>
                <a:cs typeface="Calibri" panose="020F0502020204030204" pitchFamily="34" charset="0"/>
              </a:rPr>
              <a:t>Epidemiologist</a:t>
            </a:r>
            <a:r>
              <a:rPr lang="nl-NL" sz="1125" dirty="0">
                <a:solidFill>
                  <a:srgbClr val="00B050"/>
                </a:solidFill>
                <a:latin typeface="Calibri" panose="020F0502020204030204" pitchFamily="34" charset="0"/>
                <a:cs typeface="Calibri" panose="020F0502020204030204" pitchFamily="34" charset="0"/>
              </a:rPr>
              <a:t>, </a:t>
            </a:r>
            <a:r>
              <a:rPr lang="nl-NL" sz="1125" dirty="0" err="1">
                <a:solidFill>
                  <a:srgbClr val="00B050"/>
                </a:solidFill>
                <a:latin typeface="Calibri" panose="020F0502020204030204" pitchFamily="34" charset="0"/>
                <a:cs typeface="Calibri" panose="020F0502020204030204" pitchFamily="34" charset="0"/>
              </a:rPr>
              <a:t>Clinical</a:t>
            </a:r>
            <a:r>
              <a:rPr lang="nl-NL" sz="1125" dirty="0">
                <a:solidFill>
                  <a:srgbClr val="00B050"/>
                </a:solidFill>
                <a:latin typeface="Calibri" panose="020F0502020204030204" pitchFamily="34" charset="0"/>
                <a:cs typeface="Calibri" panose="020F0502020204030204" pitchFamily="34" charset="0"/>
              </a:rPr>
              <a:t> </a:t>
            </a:r>
            <a:r>
              <a:rPr lang="nl-NL" sz="1125" dirty="0" err="1">
                <a:solidFill>
                  <a:srgbClr val="00B050"/>
                </a:solidFill>
                <a:latin typeface="Calibri" panose="020F0502020204030204" pitchFamily="34" charset="0"/>
                <a:cs typeface="Calibri" panose="020F0502020204030204" pitchFamily="34" charset="0"/>
              </a:rPr>
              <a:t>Informaticians</a:t>
            </a:r>
            <a:r>
              <a:rPr lang="nl-NL" sz="1125" dirty="0">
                <a:solidFill>
                  <a:srgbClr val="00B050"/>
                </a:solidFill>
                <a:latin typeface="Calibri" panose="020F0502020204030204" pitchFamily="34" charset="0"/>
                <a:cs typeface="Calibri" panose="020F0502020204030204" pitchFamily="34" charset="0"/>
              </a:rPr>
              <a:t>, Data </a:t>
            </a:r>
            <a:r>
              <a:rPr lang="nl-NL" sz="1125" dirty="0" err="1">
                <a:solidFill>
                  <a:srgbClr val="00B050"/>
                </a:solidFill>
                <a:latin typeface="Calibri" panose="020F0502020204030204" pitchFamily="34" charset="0"/>
                <a:cs typeface="Calibri" panose="020F0502020204030204" pitchFamily="34" charset="0"/>
              </a:rPr>
              <a:t>Scientists</a:t>
            </a:r>
            <a:r>
              <a:rPr lang="nl-NL" sz="1125" dirty="0">
                <a:solidFill>
                  <a:srgbClr val="00B050"/>
                </a:solidFill>
                <a:latin typeface="Calibri" panose="020F0502020204030204" pitchFamily="34" charset="0"/>
                <a:cs typeface="Calibri" panose="020F0502020204030204" pitchFamily="34" charset="0"/>
              </a:rPr>
              <a:t>, Software Engineers…</a:t>
            </a:r>
          </a:p>
        </p:txBody>
      </p:sp>
      <p:sp>
        <p:nvSpPr>
          <p:cNvPr id="84" name="Ovaal 98">
            <a:extLst>
              <a:ext uri="{FF2B5EF4-FFF2-40B4-BE49-F238E27FC236}">
                <a16:creationId xmlns:a16="http://schemas.microsoft.com/office/drawing/2014/main" id="{90600485-52CE-4678-9969-97F86F69FE27}"/>
              </a:ext>
            </a:extLst>
          </p:cNvPr>
          <p:cNvSpPr/>
          <p:nvPr/>
        </p:nvSpPr>
        <p:spPr>
          <a:xfrm>
            <a:off x="6576529" y="4521251"/>
            <a:ext cx="621000" cy="621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5" name="Tekstvak 105">
            <a:extLst>
              <a:ext uri="{FF2B5EF4-FFF2-40B4-BE49-F238E27FC236}">
                <a16:creationId xmlns:a16="http://schemas.microsoft.com/office/drawing/2014/main" id="{FA71FFA5-D134-4B54-A3F0-81D88E2E1141}"/>
              </a:ext>
            </a:extLst>
          </p:cNvPr>
          <p:cNvSpPr txBox="1"/>
          <p:nvPr/>
        </p:nvSpPr>
        <p:spPr>
          <a:xfrm>
            <a:off x="7282263" y="4663886"/>
            <a:ext cx="1261259" cy="600164"/>
          </a:xfrm>
          <a:prstGeom prst="rect">
            <a:avLst/>
          </a:prstGeom>
          <a:noFill/>
        </p:spPr>
        <p:txBody>
          <a:bodyPr wrap="square" lIns="0" tIns="0" rIns="0" bIns="0" rtlCol="0">
            <a:spAutoFit/>
          </a:bodyPr>
          <a:lstStyle/>
          <a:p>
            <a:pPr marL="65485" indent="-65485">
              <a:buFont typeface="Arial" panose="020B0604020202020204" pitchFamily="34" charset="0"/>
              <a:buChar char="•"/>
            </a:pPr>
            <a:r>
              <a:rPr lang="nl-NL" sz="975" dirty="0">
                <a:solidFill>
                  <a:srgbClr val="FFC000"/>
                </a:solidFill>
                <a:latin typeface="Calibri" panose="020F0502020204030204" pitchFamily="34" charset="0"/>
                <a:cs typeface="Calibri" panose="020F0502020204030204" pitchFamily="34" charset="0"/>
              </a:rPr>
              <a:t>20 FTE </a:t>
            </a:r>
            <a:r>
              <a:rPr lang="nl-NL" sz="975" dirty="0" err="1">
                <a:solidFill>
                  <a:srgbClr val="FFC000"/>
                </a:solidFill>
                <a:latin typeface="Calibri" panose="020F0502020204030204" pitchFamily="34" charset="0"/>
                <a:cs typeface="Calibri" panose="020F0502020204030204" pitchFamily="34" charset="0"/>
              </a:rPr>
              <a:t>Trusted</a:t>
            </a:r>
            <a:r>
              <a:rPr lang="nl-NL" sz="975" dirty="0">
                <a:solidFill>
                  <a:srgbClr val="FFC000"/>
                </a:solidFill>
                <a:latin typeface="Calibri" panose="020F0502020204030204" pitchFamily="34" charset="0"/>
                <a:cs typeface="Calibri" panose="020F0502020204030204" pitchFamily="34" charset="0"/>
              </a:rPr>
              <a:t> </a:t>
            </a:r>
            <a:r>
              <a:rPr lang="nl-NL" sz="975" dirty="0" err="1">
                <a:solidFill>
                  <a:srgbClr val="FFC000"/>
                </a:solidFill>
                <a:latin typeface="Calibri" panose="020F0502020204030204" pitchFamily="34" charset="0"/>
                <a:cs typeface="Calibri" panose="020F0502020204030204" pitchFamily="34" charset="0"/>
              </a:rPr>
              <a:t>Advisors</a:t>
            </a:r>
            <a:endParaRPr lang="en-US" sz="975" dirty="0">
              <a:solidFill>
                <a:srgbClr val="FFC000"/>
              </a:solidFill>
              <a:latin typeface="Calibri" panose="020F0502020204030204" pitchFamily="34" charset="0"/>
              <a:cs typeface="Calibri" panose="020F0502020204030204" pitchFamily="34" charset="0"/>
            </a:endParaRPr>
          </a:p>
          <a:p>
            <a:pPr marL="65485" indent="-65485">
              <a:buFont typeface="Arial" panose="020B0604020202020204" pitchFamily="34" charset="0"/>
              <a:buChar char="•"/>
            </a:pPr>
            <a:r>
              <a:rPr lang="en-US" sz="975" dirty="0">
                <a:solidFill>
                  <a:srgbClr val="FFC000"/>
                </a:solidFill>
                <a:latin typeface="Calibri" panose="020F0502020204030204" pitchFamily="34" charset="0"/>
                <a:cs typeface="Calibri" panose="020F0502020204030204" pitchFamily="34" charset="0"/>
              </a:rPr>
              <a:t>Multidisciplinary tumor teams</a:t>
            </a:r>
          </a:p>
        </p:txBody>
      </p:sp>
      <p:pic>
        <p:nvPicPr>
          <p:cNvPr id="86" name="Picture 2" descr="Afbeeldingsresultaat voor advisor icon png">
            <a:extLst>
              <a:ext uri="{FF2B5EF4-FFF2-40B4-BE49-F238E27FC236}">
                <a16:creationId xmlns:a16="http://schemas.microsoft.com/office/drawing/2014/main" id="{3F9AB9CF-FEEB-4FEB-B410-3D1521D542B8}"/>
              </a:ext>
            </a:extLst>
          </p:cNvPr>
          <p:cNvPicPr>
            <a:picLocks noChangeAspect="1" noChangeArrowheads="1"/>
          </p:cNvPicPr>
          <p:nvPr/>
        </p:nvPicPr>
        <p:blipFill>
          <a:blip r:embed="rId24" cstate="screen">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79852" y="4659061"/>
            <a:ext cx="405706" cy="364331"/>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Rechte verbindingslijn met pijl 106">
            <a:extLst>
              <a:ext uri="{FF2B5EF4-FFF2-40B4-BE49-F238E27FC236}">
                <a16:creationId xmlns:a16="http://schemas.microsoft.com/office/drawing/2014/main" id="{F9AE6D34-6586-4B0A-A9C6-91201ED70BA5}"/>
              </a:ext>
            </a:extLst>
          </p:cNvPr>
          <p:cNvCxnSpPr/>
          <p:nvPr/>
        </p:nvCxnSpPr>
        <p:spPr>
          <a:xfrm>
            <a:off x="5018356" y="3787539"/>
            <a:ext cx="328614" cy="3447"/>
          </a:xfrm>
          <a:prstGeom prst="straightConnector1">
            <a:avLst/>
          </a:prstGeom>
          <a:ln w="38100">
            <a:solidFill>
              <a:srgbClr val="C0C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Rechte verbindingslijn met pijl 107">
            <a:extLst>
              <a:ext uri="{FF2B5EF4-FFF2-40B4-BE49-F238E27FC236}">
                <a16:creationId xmlns:a16="http://schemas.microsoft.com/office/drawing/2014/main" id="{1B069924-C667-4254-8197-D8A84DF00867}"/>
              </a:ext>
            </a:extLst>
          </p:cNvPr>
          <p:cNvCxnSpPr/>
          <p:nvPr/>
        </p:nvCxnSpPr>
        <p:spPr>
          <a:xfrm>
            <a:off x="6131757" y="3774133"/>
            <a:ext cx="328614" cy="3447"/>
          </a:xfrm>
          <a:prstGeom prst="straightConnector1">
            <a:avLst/>
          </a:prstGeom>
          <a:ln w="38100">
            <a:solidFill>
              <a:srgbClr val="C0C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Rechte verbindingslijn met pijl 120">
            <a:extLst>
              <a:ext uri="{FF2B5EF4-FFF2-40B4-BE49-F238E27FC236}">
                <a16:creationId xmlns:a16="http://schemas.microsoft.com/office/drawing/2014/main" id="{4A9D1E1F-2CE9-43B8-A220-082F2F8B7BA5}"/>
              </a:ext>
            </a:extLst>
          </p:cNvPr>
          <p:cNvCxnSpPr/>
          <p:nvPr/>
        </p:nvCxnSpPr>
        <p:spPr>
          <a:xfrm>
            <a:off x="4668364" y="2633574"/>
            <a:ext cx="332" cy="789086"/>
          </a:xfrm>
          <a:prstGeom prst="straightConnector1">
            <a:avLst/>
          </a:prstGeom>
          <a:ln w="38100">
            <a:solidFill>
              <a:srgbClr val="C0C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 name="Graphic 3" descr="Monitor">
            <a:extLst>
              <a:ext uri="{FF2B5EF4-FFF2-40B4-BE49-F238E27FC236}">
                <a16:creationId xmlns:a16="http://schemas.microsoft.com/office/drawing/2014/main" id="{FCD691D2-4CFC-44F2-A910-57AE837D087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581170" y="1437277"/>
            <a:ext cx="825848" cy="825848"/>
          </a:xfrm>
          <a:prstGeom prst="rect">
            <a:avLst/>
          </a:prstGeom>
        </p:spPr>
      </p:pic>
      <p:sp>
        <p:nvSpPr>
          <p:cNvPr id="90" name="TextBox 89">
            <a:extLst>
              <a:ext uri="{FF2B5EF4-FFF2-40B4-BE49-F238E27FC236}">
                <a16:creationId xmlns:a16="http://schemas.microsoft.com/office/drawing/2014/main" id="{89EEF1DB-58B6-4D37-950A-5CC20CE3E178}"/>
              </a:ext>
            </a:extLst>
          </p:cNvPr>
          <p:cNvSpPr txBox="1"/>
          <p:nvPr/>
        </p:nvSpPr>
        <p:spPr>
          <a:xfrm>
            <a:off x="2697854" y="1600949"/>
            <a:ext cx="587946" cy="761747"/>
          </a:xfrm>
          <a:prstGeom prst="rect">
            <a:avLst/>
          </a:prstGeom>
          <a:solidFill>
            <a:schemeClr val="bg1"/>
          </a:solidFill>
        </p:spPr>
        <p:txBody>
          <a:bodyPr wrap="square" rtlCol="0">
            <a:spAutoFit/>
          </a:bodyPr>
          <a:lstStyle/>
          <a:p>
            <a:endParaRPr lang="en-US" sz="375" b="1" dirty="0"/>
          </a:p>
          <a:p>
            <a:r>
              <a:rPr lang="en-US" sz="1800" b="1" dirty="0">
                <a:solidFill>
                  <a:schemeClr val="bg2"/>
                </a:solidFill>
                <a:latin typeface="Calibri" panose="020F0502020204030204" pitchFamily="34" charset="0"/>
                <a:cs typeface="Calibri" panose="020F0502020204030204" pitchFamily="34" charset="0"/>
              </a:rPr>
              <a:t>RANK</a:t>
            </a:r>
          </a:p>
          <a:p>
            <a:endParaRPr lang="en-NL" sz="375" b="1" dirty="0"/>
          </a:p>
        </p:txBody>
      </p:sp>
      <p:sp>
        <p:nvSpPr>
          <p:cNvPr id="91" name="TextBox 90">
            <a:extLst>
              <a:ext uri="{FF2B5EF4-FFF2-40B4-BE49-F238E27FC236}">
                <a16:creationId xmlns:a16="http://schemas.microsoft.com/office/drawing/2014/main" id="{4BADEA5D-83C1-49EF-8542-6EAF8D1B0B40}"/>
              </a:ext>
            </a:extLst>
          </p:cNvPr>
          <p:cNvSpPr txBox="1"/>
          <p:nvPr/>
        </p:nvSpPr>
        <p:spPr>
          <a:xfrm>
            <a:off x="5048652" y="4499422"/>
            <a:ext cx="1421758" cy="784830"/>
          </a:xfrm>
          <a:prstGeom prst="rect">
            <a:avLst/>
          </a:prstGeom>
          <a:noFill/>
        </p:spPr>
        <p:txBody>
          <a:bodyPr wrap="square" rtlCol="0">
            <a:spAutoFit/>
          </a:bodyPr>
          <a:lstStyle/>
          <a:p>
            <a:pPr algn="ctr"/>
            <a:r>
              <a:rPr lang="en-US" sz="1125" dirty="0">
                <a:solidFill>
                  <a:schemeClr val="bg2"/>
                </a:solidFill>
                <a:latin typeface="Calibri" panose="020F0502020204030204" pitchFamily="34" charset="0"/>
                <a:cs typeface="Calibri" panose="020F0502020204030204" pitchFamily="34" charset="0"/>
              </a:rPr>
              <a:t>43M Funds per year</a:t>
            </a:r>
          </a:p>
          <a:p>
            <a:pPr algn="ctr"/>
            <a:r>
              <a:rPr lang="en-US" sz="1125" dirty="0">
                <a:solidFill>
                  <a:schemeClr val="bg2"/>
                </a:solidFill>
                <a:latin typeface="Calibri" panose="020F0502020204030204" pitchFamily="34" charset="0"/>
                <a:cs typeface="Calibri" panose="020F0502020204030204" pitchFamily="34" charset="0"/>
              </a:rPr>
              <a:t>85% Ministry of Health</a:t>
            </a:r>
          </a:p>
          <a:p>
            <a:pPr algn="ctr"/>
            <a:r>
              <a:rPr lang="en-US" sz="1125" dirty="0">
                <a:solidFill>
                  <a:schemeClr val="bg2"/>
                </a:solidFill>
                <a:latin typeface="Calibri" panose="020F0502020204030204" pitchFamily="34" charset="0"/>
                <a:cs typeface="Calibri" panose="020F0502020204030204" pitchFamily="34" charset="0"/>
              </a:rPr>
              <a:t>15% Research funds</a:t>
            </a:r>
            <a:endParaRPr lang="en-NL" sz="1125" dirty="0">
              <a:solidFill>
                <a:schemeClr val="bg2"/>
              </a:solidFill>
              <a:latin typeface="Calibri" panose="020F0502020204030204" pitchFamily="34" charset="0"/>
              <a:cs typeface="Calibri" panose="020F0502020204030204" pitchFamily="34" charset="0"/>
            </a:endParaRPr>
          </a:p>
        </p:txBody>
      </p:sp>
      <p:cxnSp>
        <p:nvCxnSpPr>
          <p:cNvPr id="93" name="Straight Connector 92">
            <a:extLst>
              <a:ext uri="{FF2B5EF4-FFF2-40B4-BE49-F238E27FC236}">
                <a16:creationId xmlns:a16="http://schemas.microsoft.com/office/drawing/2014/main" id="{5AF9C2EF-61C5-49AD-A157-165AE3D9C43E}"/>
              </a:ext>
            </a:extLst>
          </p:cNvPr>
          <p:cNvCxnSpPr/>
          <p:nvPr/>
        </p:nvCxnSpPr>
        <p:spPr>
          <a:xfrm>
            <a:off x="4966495" y="4875237"/>
            <a:ext cx="11576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DD92800-9FC6-4012-86DA-68E001A80357}"/>
              </a:ext>
            </a:extLst>
          </p:cNvPr>
          <p:cNvCxnSpPr/>
          <p:nvPr/>
        </p:nvCxnSpPr>
        <p:spPr>
          <a:xfrm>
            <a:off x="3569012" y="4880295"/>
            <a:ext cx="11576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E44FD5C-145D-4403-91DC-3DDA03635CB2}"/>
              </a:ext>
            </a:extLst>
          </p:cNvPr>
          <p:cNvCxnSpPr/>
          <p:nvPr/>
        </p:nvCxnSpPr>
        <p:spPr>
          <a:xfrm>
            <a:off x="1223848" y="4880999"/>
            <a:ext cx="11576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4C5F3CA1-269B-4C1F-996E-5EA10B8AB7AC}"/>
              </a:ext>
            </a:extLst>
          </p:cNvPr>
          <p:cNvPicPr>
            <a:picLocks noChangeAspect="1"/>
          </p:cNvPicPr>
          <p:nvPr/>
        </p:nvPicPr>
        <p:blipFill rotWithShape="1">
          <a:blip r:embed="rId28"/>
          <a:srcRect l="28665" t="4286" b="26088"/>
          <a:stretch/>
        </p:blipFill>
        <p:spPr>
          <a:xfrm>
            <a:off x="4137945" y="4112928"/>
            <a:ext cx="1093384" cy="316197"/>
          </a:xfrm>
          <a:prstGeom prst="rect">
            <a:avLst/>
          </a:prstGeom>
        </p:spPr>
      </p:pic>
    </p:spTree>
    <p:extLst>
      <p:ext uri="{BB962C8B-B14F-4D97-AF65-F5344CB8AC3E}">
        <p14:creationId xmlns:p14="http://schemas.microsoft.com/office/powerpoint/2010/main" val="41822443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FBB2-4AB1-4D83-BC02-DCA3222F3718}"/>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Information Stored in the NCR </a:t>
            </a:r>
            <a:endParaRPr lang="en-N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CF26CBC-E90E-4583-B10B-1070E1CD1185}"/>
              </a:ext>
            </a:extLst>
          </p:cNvPr>
          <p:cNvSpPr>
            <a:spLocks noGrp="1"/>
          </p:cNvSpPr>
          <p:nvPr>
            <p:ph idx="1"/>
          </p:nvPr>
        </p:nvSpPr>
        <p:spPr>
          <a:xfrm>
            <a:off x="395692" y="1173498"/>
            <a:ext cx="8291108" cy="3661200"/>
          </a:xfrm>
        </p:spPr>
        <p:txBody>
          <a:bodyPr>
            <a:normAutofit fontScale="85000" lnSpcReduction="20000"/>
          </a:bodyPr>
          <a:lstStyle/>
          <a:p>
            <a:pPr marL="0" indent="0">
              <a:buNone/>
            </a:pPr>
            <a:r>
              <a:rPr lang="en-NL" dirty="0">
                <a:solidFill>
                  <a:schemeClr val="tx2"/>
                </a:solidFill>
                <a:latin typeface="Arial" panose="020B0604020202020204" pitchFamily="34" charset="0"/>
                <a:cs typeface="Arial" panose="020B0604020202020204" pitchFamily="34" charset="0"/>
              </a:rPr>
              <a:t>The</a:t>
            </a:r>
            <a:r>
              <a:rPr lang="en-NL" dirty="0">
                <a:solidFill>
                  <a:schemeClr val="bg2"/>
                </a:solidFill>
                <a:latin typeface="Arial" panose="020B0604020202020204" pitchFamily="34" charset="0"/>
                <a:cs typeface="Arial" panose="020B0604020202020204" pitchFamily="34" charset="0"/>
              </a:rPr>
              <a:t> items </a:t>
            </a:r>
            <a:r>
              <a:rPr lang="en-NL" dirty="0">
                <a:solidFill>
                  <a:schemeClr val="tx2"/>
                </a:solidFill>
                <a:latin typeface="Arial" panose="020B0604020202020204" pitchFamily="34" charset="0"/>
                <a:cs typeface="Arial" panose="020B0604020202020204" pitchFamily="34" charset="0"/>
              </a:rPr>
              <a:t>collected by IKNL for the</a:t>
            </a:r>
            <a:r>
              <a:rPr lang="en-US" dirty="0">
                <a:solidFill>
                  <a:schemeClr val="tx2"/>
                </a:solidFill>
                <a:latin typeface="Arial" panose="020B0604020202020204" pitchFamily="34" charset="0"/>
                <a:cs typeface="Arial" panose="020B0604020202020204" pitchFamily="34" charset="0"/>
              </a:rPr>
              <a:t> Netherlands</a:t>
            </a:r>
            <a:r>
              <a:rPr lang="en-NL" dirty="0">
                <a:solidFill>
                  <a:schemeClr val="tx2"/>
                </a:solidFill>
                <a:latin typeface="Arial" panose="020B0604020202020204" pitchFamily="34" charset="0"/>
                <a:cs typeface="Arial" panose="020B0604020202020204" pitchFamily="34" charset="0"/>
              </a:rPr>
              <a:t> Cancer Registry (</a:t>
            </a:r>
            <a:r>
              <a:rPr lang="en-NL" dirty="0">
                <a:solidFill>
                  <a:schemeClr val="bg2"/>
                </a:solidFill>
                <a:latin typeface="Arial" panose="020B0604020202020204" pitchFamily="34" charset="0"/>
                <a:cs typeface="Arial" panose="020B0604020202020204" pitchFamily="34" charset="0"/>
              </a:rPr>
              <a:t>N</a:t>
            </a:r>
            <a:r>
              <a:rPr lang="en-US" dirty="0">
                <a:solidFill>
                  <a:schemeClr val="bg2"/>
                </a:solidFill>
                <a:latin typeface="Arial" panose="020B0604020202020204" pitchFamily="34" charset="0"/>
                <a:cs typeface="Arial" panose="020B0604020202020204" pitchFamily="34" charset="0"/>
              </a:rPr>
              <a:t>C</a:t>
            </a:r>
            <a:r>
              <a:rPr lang="en-NL" dirty="0">
                <a:solidFill>
                  <a:schemeClr val="bg2"/>
                </a:solidFill>
                <a:latin typeface="Arial" panose="020B0604020202020204" pitchFamily="34" charset="0"/>
                <a:cs typeface="Arial" panose="020B0604020202020204" pitchFamily="34" charset="0"/>
              </a:rPr>
              <a:t>R</a:t>
            </a:r>
            <a:r>
              <a:rPr lang="en-NL" dirty="0">
                <a:solidFill>
                  <a:schemeClr val="tx2"/>
                </a:solidFill>
                <a:latin typeface="Arial" panose="020B0604020202020204" pitchFamily="34" charset="0"/>
                <a:cs typeface="Arial" panose="020B0604020202020204" pitchFamily="34" charset="0"/>
              </a:rPr>
              <a:t>) are based on </a:t>
            </a:r>
            <a:r>
              <a:rPr lang="en-NL" dirty="0">
                <a:solidFill>
                  <a:schemeClr val="bg2"/>
                </a:solidFill>
                <a:latin typeface="Arial" panose="020B0604020202020204" pitchFamily="34" charset="0"/>
                <a:cs typeface="Arial" panose="020B0604020202020204" pitchFamily="34" charset="0"/>
              </a:rPr>
              <a:t>guidelines</a:t>
            </a:r>
            <a:r>
              <a:rPr lang="en-NL" dirty="0">
                <a:latin typeface="Arial" panose="020B0604020202020204" pitchFamily="34" charset="0"/>
                <a:cs typeface="Arial" panose="020B0604020202020204" pitchFamily="34" charset="0"/>
              </a:rPr>
              <a:t> from the World Health Organisation (</a:t>
            </a:r>
            <a:r>
              <a:rPr lang="en-NL" dirty="0">
                <a:solidFill>
                  <a:schemeClr val="bg2"/>
                </a:solidFill>
                <a:latin typeface="Arial" panose="020B0604020202020204" pitchFamily="34" charset="0"/>
                <a:cs typeface="Arial" panose="020B0604020202020204" pitchFamily="34" charset="0"/>
              </a:rPr>
              <a:t>WHO</a:t>
            </a:r>
            <a:r>
              <a:rPr lang="en-NL" dirty="0">
                <a:latin typeface="Arial" panose="020B0604020202020204" pitchFamily="34" charset="0"/>
                <a:cs typeface="Arial" panose="020B0604020202020204" pitchFamily="34" charset="0"/>
              </a:rPr>
              <a:t>) and the International Association of Cancer Registries (</a:t>
            </a:r>
            <a:r>
              <a:rPr lang="en-NL" dirty="0">
                <a:solidFill>
                  <a:schemeClr val="bg2"/>
                </a:solidFill>
                <a:latin typeface="Arial" panose="020B0604020202020204" pitchFamily="34" charset="0"/>
                <a:cs typeface="Arial" panose="020B0604020202020204" pitchFamily="34" charset="0"/>
              </a:rPr>
              <a:t>IACR</a:t>
            </a:r>
            <a:r>
              <a:rPr lang="en-N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p>
          <a:p>
            <a:pPr marL="0" indent="0">
              <a:buNone/>
            </a:pPr>
            <a:endParaRPr lang="it-IT" sz="1350" dirty="0">
              <a:latin typeface="Arial" panose="020B0604020202020204" pitchFamily="34" charset="0"/>
              <a:cs typeface="Arial" panose="020B0604020202020204" pitchFamily="34" charset="0"/>
            </a:endParaRPr>
          </a:p>
          <a:p>
            <a:pPr marL="0" indent="0">
              <a:buNone/>
            </a:pPr>
            <a:r>
              <a:rPr lang="en-US" dirty="0">
                <a:solidFill>
                  <a:schemeClr val="bg2"/>
                </a:solidFill>
                <a:latin typeface="Arial" panose="020B0604020202020204" pitchFamily="34" charset="0"/>
                <a:cs typeface="Arial" panose="020B0604020202020204" pitchFamily="34" charset="0"/>
              </a:rPr>
              <a:t>They can be divided in three </a:t>
            </a:r>
            <a:r>
              <a:rPr lang="en-US" dirty="0" err="1">
                <a:solidFill>
                  <a:schemeClr val="bg2"/>
                </a:solidFill>
                <a:latin typeface="Arial" panose="020B0604020202020204" pitchFamily="34" charset="0"/>
                <a:cs typeface="Arial" panose="020B0604020202020204" pitchFamily="34" charset="0"/>
              </a:rPr>
              <a:t>itemsets</a:t>
            </a:r>
            <a:r>
              <a:rPr lang="en-US" dirty="0">
                <a:solidFill>
                  <a:schemeClr val="bg2"/>
                </a:solidFill>
                <a:latin typeface="Arial" panose="020B0604020202020204" pitchFamily="34" charset="0"/>
                <a:cs typeface="Arial" panose="020B0604020202020204" pitchFamily="34" charset="0"/>
              </a:rPr>
              <a:t>:</a:t>
            </a:r>
          </a:p>
          <a:p>
            <a:pPr marL="128588" indent="-128588" fontAlgn="ctr"/>
            <a:r>
              <a:rPr lang="en-NL" sz="1650" dirty="0">
                <a:solidFill>
                  <a:schemeClr val="bg2"/>
                </a:solidFill>
                <a:latin typeface="Arial" panose="020B0604020202020204" pitchFamily="34" charset="0"/>
                <a:cs typeface="Arial" panose="020B0604020202020204" pitchFamily="34" charset="0"/>
              </a:rPr>
              <a:t>Basic </a:t>
            </a:r>
            <a:r>
              <a:rPr lang="en-US" sz="1650" dirty="0">
                <a:solidFill>
                  <a:schemeClr val="bg2"/>
                </a:solidFill>
                <a:latin typeface="Arial" panose="020B0604020202020204" pitchFamily="34" charset="0"/>
                <a:cs typeface="Arial" panose="020B0604020202020204" pitchFamily="34" charset="0"/>
              </a:rPr>
              <a:t>item</a:t>
            </a:r>
            <a:r>
              <a:rPr lang="en-NL" sz="1650" dirty="0">
                <a:solidFill>
                  <a:schemeClr val="bg2"/>
                </a:solidFill>
                <a:latin typeface="Arial" panose="020B0604020202020204" pitchFamily="34" charset="0"/>
                <a:cs typeface="Arial" panose="020B0604020202020204" pitchFamily="34" charset="0"/>
              </a:rPr>
              <a:t>set A</a:t>
            </a:r>
            <a:r>
              <a:rPr lang="en-US" sz="1650" dirty="0">
                <a:solidFill>
                  <a:schemeClr val="bg2"/>
                </a:solidFill>
                <a:latin typeface="Arial" panose="020B0604020202020204" pitchFamily="34" charset="0"/>
                <a:cs typeface="Arial" panose="020B0604020202020204" pitchFamily="34" charset="0"/>
              </a:rPr>
              <a:t>/Kern</a:t>
            </a:r>
            <a:r>
              <a:rPr lang="en-NL" sz="1650" dirty="0">
                <a:solidFill>
                  <a:schemeClr val="bg2"/>
                </a:solidFill>
                <a:latin typeface="Arial" panose="020B0604020202020204" pitchFamily="34" charset="0"/>
                <a:cs typeface="Arial" panose="020B0604020202020204" pitchFamily="34" charset="0"/>
              </a:rPr>
              <a:t>: </a:t>
            </a:r>
            <a:r>
              <a:rPr lang="en-NL" sz="1650" dirty="0">
                <a:solidFill>
                  <a:schemeClr val="tx2"/>
                </a:solidFill>
                <a:latin typeface="Arial" panose="020B0604020202020204" pitchFamily="34" charset="0"/>
                <a:cs typeface="Arial" panose="020B0604020202020204" pitchFamily="34" charset="0"/>
              </a:rPr>
              <a:t>This set includes items that are recorded </a:t>
            </a:r>
            <a:r>
              <a:rPr lang="en-NL" sz="1650" u="sng" dirty="0">
                <a:solidFill>
                  <a:schemeClr val="tx2"/>
                </a:solidFill>
                <a:latin typeface="Arial" panose="020B0604020202020204" pitchFamily="34" charset="0"/>
                <a:cs typeface="Arial" panose="020B0604020202020204" pitchFamily="34" charset="0"/>
              </a:rPr>
              <a:t>for all cancer patients</a:t>
            </a:r>
            <a:r>
              <a:rPr lang="en-NL" sz="1650" dirty="0">
                <a:solidFill>
                  <a:schemeClr val="tx2"/>
                </a:solidFill>
                <a:latin typeface="Arial" panose="020B0604020202020204" pitchFamily="34" charset="0"/>
                <a:cs typeface="Arial" panose="020B0604020202020204" pitchFamily="34" charset="0"/>
              </a:rPr>
              <a:t>,</a:t>
            </a:r>
            <a:r>
              <a:rPr lang="en-US" sz="1650" dirty="0">
                <a:solidFill>
                  <a:schemeClr val="tx2"/>
                </a:solidFill>
                <a:latin typeface="Arial" panose="020B0604020202020204" pitchFamily="34" charset="0"/>
                <a:cs typeface="Arial" panose="020B0604020202020204" pitchFamily="34" charset="0"/>
              </a:rPr>
              <a:t> regardless of tumor localization, which includes</a:t>
            </a:r>
            <a:r>
              <a:rPr lang="en-NL" sz="1650" dirty="0">
                <a:solidFill>
                  <a:schemeClr val="tx2"/>
                </a:solidFill>
                <a:latin typeface="Arial" panose="020B0604020202020204" pitchFamily="34" charset="0"/>
                <a:cs typeface="Arial" panose="020B0604020202020204" pitchFamily="34" charset="0"/>
              </a:rPr>
              <a:t> patient </a:t>
            </a:r>
            <a:r>
              <a:rPr lang="en-US" sz="1650" dirty="0">
                <a:solidFill>
                  <a:schemeClr val="tx2"/>
                </a:solidFill>
                <a:latin typeface="Arial" panose="020B0604020202020204" pitchFamily="34" charset="0"/>
                <a:cs typeface="Arial" panose="020B0604020202020204" pitchFamily="34" charset="0"/>
              </a:rPr>
              <a:t>demographics</a:t>
            </a:r>
            <a:r>
              <a:rPr lang="en-NL" sz="1650" dirty="0">
                <a:solidFill>
                  <a:schemeClr val="tx2"/>
                </a:solidFill>
                <a:latin typeface="Arial" panose="020B0604020202020204" pitchFamily="34" charset="0"/>
                <a:cs typeface="Arial" panose="020B0604020202020204" pitchFamily="34" charset="0"/>
              </a:rPr>
              <a:t> and general patient and </a:t>
            </a:r>
            <a:r>
              <a:rPr lang="it-IT" sz="1650" dirty="0">
                <a:solidFill>
                  <a:schemeClr val="tx2"/>
                </a:solidFill>
                <a:latin typeface="Arial" panose="020B0604020202020204" pitchFamily="34" charset="0"/>
                <a:cs typeface="Arial" panose="020B0604020202020204" pitchFamily="34" charset="0"/>
              </a:rPr>
              <a:t>tumor</a:t>
            </a:r>
            <a:r>
              <a:rPr lang="en-NL" sz="1650" dirty="0">
                <a:solidFill>
                  <a:schemeClr val="tx2"/>
                </a:solidFill>
                <a:latin typeface="Arial" panose="020B0604020202020204" pitchFamily="34" charset="0"/>
                <a:cs typeface="Arial" panose="020B0604020202020204" pitchFamily="34" charset="0"/>
              </a:rPr>
              <a:t> characteristics</a:t>
            </a:r>
            <a:r>
              <a:rPr lang="en-US" sz="1650" dirty="0">
                <a:solidFill>
                  <a:schemeClr val="tx2"/>
                </a:solidFill>
                <a:latin typeface="Arial" panose="020B0604020202020204" pitchFamily="34" charset="0"/>
                <a:cs typeface="Arial" panose="020B0604020202020204" pitchFamily="34" charset="0"/>
              </a:rPr>
              <a:t> (such as diagnostic and initial treatment information)</a:t>
            </a:r>
            <a:r>
              <a:rPr lang="en-NL" sz="1650" dirty="0">
                <a:solidFill>
                  <a:schemeClr val="tx2"/>
                </a:solidFill>
                <a:latin typeface="Arial" panose="020B0604020202020204" pitchFamily="34" charset="0"/>
                <a:cs typeface="Arial" panose="020B0604020202020204" pitchFamily="34" charset="0"/>
              </a:rPr>
              <a:t>.</a:t>
            </a:r>
          </a:p>
          <a:p>
            <a:pPr marL="128588" indent="-128588" fontAlgn="ctr"/>
            <a:r>
              <a:rPr lang="en-NL" sz="1650" dirty="0">
                <a:solidFill>
                  <a:schemeClr val="bg2"/>
                </a:solidFill>
                <a:latin typeface="Arial" panose="020B0604020202020204" pitchFamily="34" charset="0"/>
                <a:cs typeface="Arial" panose="020B0604020202020204" pitchFamily="34" charset="0"/>
              </a:rPr>
              <a:t>Basic </a:t>
            </a:r>
            <a:r>
              <a:rPr lang="en-US" sz="1650" dirty="0">
                <a:solidFill>
                  <a:schemeClr val="bg2"/>
                </a:solidFill>
                <a:latin typeface="Arial" panose="020B0604020202020204" pitchFamily="34" charset="0"/>
                <a:cs typeface="Arial" panose="020B0604020202020204" pitchFamily="34" charset="0"/>
              </a:rPr>
              <a:t>item</a:t>
            </a:r>
            <a:r>
              <a:rPr lang="en-NL" sz="1650" dirty="0">
                <a:solidFill>
                  <a:schemeClr val="bg2"/>
                </a:solidFill>
                <a:latin typeface="Arial" panose="020B0604020202020204" pitchFamily="34" charset="0"/>
                <a:cs typeface="Arial" panose="020B0604020202020204" pitchFamily="34" charset="0"/>
              </a:rPr>
              <a:t>set B: </a:t>
            </a:r>
            <a:r>
              <a:rPr lang="en-NL" sz="1650" dirty="0">
                <a:solidFill>
                  <a:schemeClr val="tx2"/>
                </a:solidFill>
                <a:latin typeface="Arial" panose="020B0604020202020204" pitchFamily="34" charset="0"/>
                <a:cs typeface="Arial" panose="020B0604020202020204" pitchFamily="34" charset="0"/>
              </a:rPr>
              <a:t>these are </a:t>
            </a:r>
            <a:r>
              <a:rPr lang="it-IT" sz="1650" u="sng" dirty="0">
                <a:solidFill>
                  <a:schemeClr val="tx2"/>
                </a:solidFill>
                <a:latin typeface="Arial" panose="020B0604020202020204" pitchFamily="34" charset="0"/>
                <a:cs typeface="Arial" panose="020B0604020202020204" pitchFamily="34" charset="0"/>
              </a:rPr>
              <a:t>tumor</a:t>
            </a:r>
            <a:r>
              <a:rPr lang="en-NL" sz="1650" u="sng" dirty="0">
                <a:solidFill>
                  <a:schemeClr val="tx2"/>
                </a:solidFill>
                <a:latin typeface="Arial" panose="020B0604020202020204" pitchFamily="34" charset="0"/>
                <a:cs typeface="Arial" panose="020B0604020202020204" pitchFamily="34" charset="0"/>
              </a:rPr>
              <a:t>-specific </a:t>
            </a:r>
            <a:r>
              <a:rPr lang="en-NL" sz="1650" dirty="0">
                <a:solidFill>
                  <a:schemeClr val="tx2"/>
                </a:solidFill>
                <a:latin typeface="Arial" panose="020B0604020202020204" pitchFamily="34" charset="0"/>
                <a:cs typeface="Arial" panose="020B0604020202020204" pitchFamily="34" charset="0"/>
              </a:rPr>
              <a:t>items that have been identified in consultation with experts.</a:t>
            </a:r>
          </a:p>
          <a:p>
            <a:pPr marL="128588" indent="-128588" fontAlgn="ctr"/>
            <a:r>
              <a:rPr lang="en-NL" sz="1650" dirty="0">
                <a:solidFill>
                  <a:schemeClr val="bg2"/>
                </a:solidFill>
                <a:latin typeface="Arial" panose="020B0604020202020204" pitchFamily="34" charset="0"/>
                <a:cs typeface="Arial" panose="020B0604020202020204" pitchFamily="34" charset="0"/>
              </a:rPr>
              <a:t>Additive </a:t>
            </a:r>
            <a:r>
              <a:rPr lang="en-US" sz="1650" dirty="0">
                <a:solidFill>
                  <a:schemeClr val="bg2"/>
                </a:solidFill>
                <a:latin typeface="Arial" panose="020B0604020202020204" pitchFamily="34" charset="0"/>
                <a:cs typeface="Arial" panose="020B0604020202020204" pitchFamily="34" charset="0"/>
              </a:rPr>
              <a:t>item</a:t>
            </a:r>
            <a:r>
              <a:rPr lang="en-NL" sz="1650" dirty="0">
                <a:solidFill>
                  <a:schemeClr val="bg2"/>
                </a:solidFill>
                <a:latin typeface="Arial" panose="020B0604020202020204" pitchFamily="34" charset="0"/>
                <a:cs typeface="Arial" panose="020B0604020202020204" pitchFamily="34" charset="0"/>
              </a:rPr>
              <a:t>sets C: </a:t>
            </a:r>
            <a:r>
              <a:rPr lang="en-NL" sz="1650" dirty="0">
                <a:solidFill>
                  <a:schemeClr val="tx2"/>
                </a:solidFill>
                <a:latin typeface="Arial" panose="020B0604020202020204" pitchFamily="34" charset="0"/>
                <a:cs typeface="Arial" panose="020B0604020202020204" pitchFamily="34" charset="0"/>
              </a:rPr>
              <a:t>this includes special items collected on a </a:t>
            </a:r>
            <a:r>
              <a:rPr lang="en-NL" sz="1650" u="sng" dirty="0">
                <a:solidFill>
                  <a:schemeClr val="tx2"/>
                </a:solidFill>
                <a:latin typeface="Arial" panose="020B0604020202020204" pitchFamily="34" charset="0"/>
                <a:cs typeface="Arial" panose="020B0604020202020204" pitchFamily="34" charset="0"/>
              </a:rPr>
              <a:t>project basis </a:t>
            </a:r>
            <a:r>
              <a:rPr lang="en-NL" sz="1650" dirty="0">
                <a:solidFill>
                  <a:schemeClr val="tx2"/>
                </a:solidFill>
                <a:latin typeface="Arial" panose="020B0604020202020204" pitchFamily="34" charset="0"/>
                <a:cs typeface="Arial" panose="020B0604020202020204" pitchFamily="34" charset="0"/>
              </a:rPr>
              <a:t>on behalf of a </a:t>
            </a:r>
            <a:r>
              <a:rPr lang="en-NL" sz="1650" u="sng" dirty="0">
                <a:solidFill>
                  <a:schemeClr val="tx2"/>
                </a:solidFill>
                <a:latin typeface="Arial" panose="020B0604020202020204" pitchFamily="34" charset="0"/>
                <a:cs typeface="Arial" panose="020B0604020202020204" pitchFamily="34" charset="0"/>
              </a:rPr>
              <a:t>specific </a:t>
            </a:r>
            <a:r>
              <a:rPr lang="it-IT" sz="1650" u="sng" dirty="0">
                <a:solidFill>
                  <a:schemeClr val="tx2"/>
                </a:solidFill>
                <a:latin typeface="Arial" panose="020B0604020202020204" pitchFamily="34" charset="0"/>
                <a:cs typeface="Arial" panose="020B0604020202020204" pitchFamily="34" charset="0"/>
              </a:rPr>
              <a:t>tumor</a:t>
            </a:r>
            <a:r>
              <a:rPr lang="en-NL" sz="1650" dirty="0">
                <a:solidFill>
                  <a:schemeClr val="tx2"/>
                </a:solidFill>
                <a:latin typeface="Arial" panose="020B0604020202020204" pitchFamily="34" charset="0"/>
                <a:cs typeface="Arial" panose="020B0604020202020204" pitchFamily="34" charset="0"/>
              </a:rPr>
              <a:t>/</a:t>
            </a:r>
            <a:r>
              <a:rPr lang="it-IT" sz="1650" dirty="0">
                <a:solidFill>
                  <a:schemeClr val="tx2"/>
                </a:solidFill>
                <a:latin typeface="Arial" panose="020B0604020202020204" pitchFamily="34" charset="0"/>
                <a:cs typeface="Arial" panose="020B0604020202020204" pitchFamily="34" charset="0"/>
              </a:rPr>
              <a:t>tumor</a:t>
            </a:r>
            <a:r>
              <a:rPr lang="en-NL" sz="1650" dirty="0">
                <a:solidFill>
                  <a:schemeClr val="tx2"/>
                </a:solidFill>
                <a:latin typeface="Arial" panose="020B0604020202020204" pitchFamily="34" charset="0"/>
                <a:cs typeface="Arial" panose="020B0604020202020204" pitchFamily="34" charset="0"/>
              </a:rPr>
              <a:t> group for a </a:t>
            </a:r>
            <a:r>
              <a:rPr lang="en-NL" sz="1650" u="sng" dirty="0">
                <a:solidFill>
                  <a:schemeClr val="tx2"/>
                </a:solidFill>
                <a:latin typeface="Arial" panose="020B0604020202020204" pitchFamily="34" charset="0"/>
                <a:cs typeface="Arial" panose="020B0604020202020204" pitchFamily="34" charset="0"/>
              </a:rPr>
              <a:t>given period </a:t>
            </a:r>
            <a:r>
              <a:rPr lang="en-NL" sz="1650" dirty="0">
                <a:solidFill>
                  <a:schemeClr val="tx2"/>
                </a:solidFill>
                <a:latin typeface="Arial" panose="020B0604020202020204" pitchFamily="34" charset="0"/>
                <a:cs typeface="Arial" panose="020B0604020202020204" pitchFamily="34" charset="0"/>
              </a:rPr>
              <a:t>requiring additional funding.</a:t>
            </a:r>
          </a:p>
          <a:p>
            <a:pPr marL="0" indent="0">
              <a:buNone/>
            </a:pPr>
            <a:endParaRPr lang="en-NL" dirty="0"/>
          </a:p>
        </p:txBody>
      </p:sp>
    </p:spTree>
    <p:extLst>
      <p:ext uri="{BB962C8B-B14F-4D97-AF65-F5344CB8AC3E}">
        <p14:creationId xmlns:p14="http://schemas.microsoft.com/office/powerpoint/2010/main" val="18954798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31F4-D56A-4719-A5AD-34568D968252}"/>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Overview Items Stored in the NCR</a:t>
            </a:r>
            <a:endParaRPr lang="en-NL"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DB60910-86F8-4704-9DF8-1D367C6BCCB6}"/>
              </a:ext>
            </a:extLst>
          </p:cNvPr>
          <p:cNvSpPr txBox="1"/>
          <p:nvPr/>
        </p:nvSpPr>
        <p:spPr>
          <a:xfrm>
            <a:off x="5532922" y="1061291"/>
            <a:ext cx="3248527" cy="4247317"/>
          </a:xfrm>
          <a:prstGeom prst="rect">
            <a:avLst/>
          </a:prstGeom>
          <a:noFill/>
        </p:spPr>
        <p:txBody>
          <a:bodyPr wrap="square" rtlCol="0">
            <a:spAutoFit/>
          </a:bodyPr>
          <a:lstStyle/>
          <a:p>
            <a:pPr fontAlgn="ctr"/>
            <a:r>
              <a:rPr lang="en-US" sz="1050" i="1" dirty="0">
                <a:solidFill>
                  <a:srgbClr val="246D8B"/>
                </a:solidFill>
              </a:rPr>
              <a:t>   </a:t>
            </a:r>
            <a:r>
              <a:rPr lang="en-NL" sz="1050" i="1" dirty="0">
                <a:solidFill>
                  <a:srgbClr val="246D8B"/>
                </a:solidFill>
              </a:rPr>
              <a:t>'open-close') and/or regional lymph nodes (lymph</a:t>
            </a:r>
            <a:r>
              <a:rPr lang="en-US" sz="1050" i="1" dirty="0">
                <a:solidFill>
                  <a:srgbClr val="246D8B"/>
                </a:solidFill>
              </a:rPr>
              <a:t>)</a:t>
            </a:r>
          </a:p>
          <a:p>
            <a:pPr fontAlgn="ctr"/>
            <a:r>
              <a:rPr lang="en-US" sz="1050" i="1" dirty="0">
                <a:solidFill>
                  <a:srgbClr val="246D8B"/>
                </a:solidFill>
              </a:rPr>
              <a:t>   </a:t>
            </a:r>
            <a:r>
              <a:rPr lang="en-NL" sz="1050" i="1" dirty="0">
                <a:solidFill>
                  <a:srgbClr val="246D8B"/>
                </a:solidFill>
              </a:rPr>
              <a:t>node dissection or sentinel gland biopsy), surgical</a:t>
            </a:r>
            <a:endParaRPr lang="en-US" sz="1050" i="1" dirty="0">
              <a:solidFill>
                <a:srgbClr val="246D8B"/>
              </a:solidFill>
            </a:endParaRPr>
          </a:p>
          <a:p>
            <a:pPr fontAlgn="ctr"/>
            <a:r>
              <a:rPr lang="en-US" sz="1050" i="1" dirty="0">
                <a:solidFill>
                  <a:srgbClr val="246D8B"/>
                </a:solidFill>
              </a:rPr>
              <a:t>  </a:t>
            </a:r>
            <a:r>
              <a:rPr lang="en-NL" sz="1050" i="1" dirty="0">
                <a:solidFill>
                  <a:srgbClr val="246D8B"/>
                </a:solidFill>
              </a:rPr>
              <a:t> technique </a:t>
            </a:r>
            <a:endParaRPr lang="en-US" sz="1050" i="1" dirty="0">
              <a:solidFill>
                <a:srgbClr val="246D8B"/>
              </a:solidFill>
            </a:endParaRPr>
          </a:p>
          <a:p>
            <a:pPr marL="128588" indent="-128588" fontAlgn="ctr">
              <a:buFont typeface="Arial" panose="020B0604020202020204" pitchFamily="34" charset="0"/>
              <a:buChar char="•"/>
            </a:pPr>
            <a:r>
              <a:rPr lang="en-NL" sz="1050" i="1" dirty="0">
                <a:solidFill>
                  <a:srgbClr val="246D8B"/>
                </a:solidFill>
              </a:rPr>
              <a:t>radiotherapy (external, </a:t>
            </a:r>
            <a:r>
              <a:rPr lang="en-NL" sz="1050" i="1" dirty="0" err="1">
                <a:solidFill>
                  <a:srgbClr val="246D8B"/>
                </a:solidFill>
              </a:rPr>
              <a:t>interstitiated</a:t>
            </a:r>
            <a:r>
              <a:rPr lang="en-NL" sz="1050" i="1" dirty="0">
                <a:solidFill>
                  <a:srgbClr val="246D8B"/>
                </a:solidFill>
              </a:rPr>
              <a:t>, combination, dose, irradiation fields)</a:t>
            </a:r>
          </a:p>
          <a:p>
            <a:pPr marL="128588" indent="-128588" fontAlgn="ctr">
              <a:buFont typeface="Arial" panose="020B0604020202020204" pitchFamily="34" charset="0"/>
              <a:buChar char="•"/>
            </a:pPr>
            <a:r>
              <a:rPr lang="en-NL" sz="1050" dirty="0">
                <a:solidFill>
                  <a:srgbClr val="246D8B"/>
                </a:solidFill>
              </a:rPr>
              <a:t>(</a:t>
            </a:r>
            <a:r>
              <a:rPr lang="en-US" sz="1050" dirty="0">
                <a:solidFill>
                  <a:srgbClr val="246D8B"/>
                </a:solidFill>
              </a:rPr>
              <a:t>type</a:t>
            </a:r>
            <a:r>
              <a:rPr lang="en-NL" sz="1050" dirty="0">
                <a:solidFill>
                  <a:srgbClr val="246D8B"/>
                </a:solidFill>
              </a:rPr>
              <a:t>) </a:t>
            </a:r>
            <a:r>
              <a:rPr lang="en-US" sz="1050" i="1" dirty="0">
                <a:solidFill>
                  <a:srgbClr val="246D8B"/>
                </a:solidFill>
              </a:rPr>
              <a:t>chemotherapy</a:t>
            </a:r>
            <a:r>
              <a:rPr lang="en-NL" sz="1050" i="1" dirty="0">
                <a:solidFill>
                  <a:srgbClr val="246D8B"/>
                </a:solidFill>
              </a:rPr>
              <a:t> (prim</a:t>
            </a:r>
            <a:r>
              <a:rPr lang="en-US" sz="1050" i="1" dirty="0" err="1">
                <a:solidFill>
                  <a:srgbClr val="246D8B"/>
                </a:solidFill>
              </a:rPr>
              <a:t>ary</a:t>
            </a:r>
            <a:r>
              <a:rPr lang="en-NL" sz="1050" i="1" dirty="0">
                <a:solidFill>
                  <a:srgbClr val="246D8B"/>
                </a:solidFill>
              </a:rPr>
              <a:t>, adjuvant, neo-adjuvant, dose)</a:t>
            </a:r>
          </a:p>
          <a:p>
            <a:pPr marL="128588" indent="-128588" fontAlgn="ctr">
              <a:buFont typeface="Arial" panose="020B0604020202020204" pitchFamily="34" charset="0"/>
              <a:buChar char="•"/>
            </a:pPr>
            <a:r>
              <a:rPr lang="en-NL" sz="1050" dirty="0">
                <a:solidFill>
                  <a:srgbClr val="246D8B"/>
                </a:solidFill>
              </a:rPr>
              <a:t>(type) </a:t>
            </a:r>
            <a:r>
              <a:rPr lang="en-US" sz="1050" i="1" dirty="0">
                <a:solidFill>
                  <a:srgbClr val="246D8B"/>
                </a:solidFill>
              </a:rPr>
              <a:t>hormonal therapy</a:t>
            </a:r>
            <a:endParaRPr lang="en-NL" sz="1050" i="1" dirty="0">
              <a:solidFill>
                <a:srgbClr val="246D8B"/>
              </a:solidFill>
            </a:endParaRPr>
          </a:p>
          <a:p>
            <a:pPr marL="128588" indent="-128588" fontAlgn="ctr">
              <a:buFont typeface="Arial" panose="020B0604020202020204" pitchFamily="34" charset="0"/>
              <a:buChar char="•"/>
            </a:pPr>
            <a:r>
              <a:rPr lang="en-NL" sz="1050" dirty="0">
                <a:solidFill>
                  <a:srgbClr val="246D8B"/>
                </a:solidFill>
              </a:rPr>
              <a:t>(type) </a:t>
            </a:r>
            <a:r>
              <a:rPr lang="en-US" sz="1050" i="1" dirty="0">
                <a:solidFill>
                  <a:srgbClr val="246D8B"/>
                </a:solidFill>
              </a:rPr>
              <a:t>immunotherapy</a:t>
            </a:r>
            <a:endParaRPr lang="en-NL" sz="1050" i="1" dirty="0">
              <a:solidFill>
                <a:srgbClr val="246D8B"/>
              </a:solidFill>
            </a:endParaRPr>
          </a:p>
          <a:p>
            <a:pPr marL="128588" indent="-128588" fontAlgn="ctr">
              <a:buFont typeface="Arial" panose="020B0604020202020204" pitchFamily="34" charset="0"/>
              <a:buChar char="•"/>
            </a:pPr>
            <a:r>
              <a:rPr lang="en-NL" sz="1050" i="1" dirty="0">
                <a:solidFill>
                  <a:srgbClr val="246D8B"/>
                </a:solidFill>
              </a:rPr>
              <a:t>other therapy</a:t>
            </a:r>
          </a:p>
          <a:p>
            <a:pPr marL="128588" indent="-128588" fontAlgn="ctr">
              <a:buFont typeface="Arial" panose="020B0604020202020204" pitchFamily="34" charset="0"/>
              <a:buChar char="•"/>
            </a:pPr>
            <a:r>
              <a:rPr lang="en-NL" sz="1050" i="1" dirty="0">
                <a:solidFill>
                  <a:srgbClr val="246D8B"/>
                </a:solidFill>
              </a:rPr>
              <a:t>no treatment, </a:t>
            </a:r>
            <a:r>
              <a:rPr lang="en-NL" sz="1050" dirty="0">
                <a:solidFill>
                  <a:srgbClr val="246D8B"/>
                </a:solidFill>
              </a:rPr>
              <a:t>waiting policy</a:t>
            </a:r>
          </a:p>
          <a:p>
            <a:pPr marL="128588" indent="-128588" fontAlgn="ctr">
              <a:buFont typeface="Arial" panose="020B0604020202020204" pitchFamily="34" charset="0"/>
              <a:buChar char="•"/>
            </a:pPr>
            <a:r>
              <a:rPr lang="en-NL" sz="1050" dirty="0">
                <a:solidFill>
                  <a:srgbClr val="246D8B"/>
                </a:solidFill>
              </a:rPr>
              <a:t>(start)date treatment</a:t>
            </a:r>
          </a:p>
          <a:p>
            <a:pPr marL="128588" indent="-128588" fontAlgn="ctr">
              <a:buFont typeface="Arial" panose="020B0604020202020204" pitchFamily="34" charset="0"/>
              <a:buChar char="•"/>
            </a:pPr>
            <a:r>
              <a:rPr lang="en-NL" sz="1050" dirty="0">
                <a:solidFill>
                  <a:srgbClr val="246D8B"/>
                </a:solidFill>
              </a:rPr>
              <a:t>side effects and any adjustments to treatment</a:t>
            </a:r>
          </a:p>
          <a:p>
            <a:pPr marL="128588" indent="-128588" fontAlgn="ctr">
              <a:buFont typeface="Arial" panose="020B0604020202020204" pitchFamily="34" charset="0"/>
              <a:buChar char="•"/>
            </a:pPr>
            <a:r>
              <a:rPr lang="en-NL" sz="1050" dirty="0">
                <a:solidFill>
                  <a:srgbClr val="246D8B"/>
                </a:solidFill>
              </a:rPr>
              <a:t>treatment in study</a:t>
            </a:r>
          </a:p>
          <a:p>
            <a:pPr marL="128588" indent="-128588">
              <a:buFont typeface="Arial" panose="020B0604020202020204" pitchFamily="34" charset="0"/>
              <a:buChar char="•"/>
            </a:pPr>
            <a:r>
              <a:rPr lang="en-NL" sz="1050" dirty="0">
                <a:solidFill>
                  <a:srgbClr val="246D8B"/>
                </a:solidFill>
              </a:rPr>
              <a:t>The order of all treatments is also recorded. For each type of cancer, the most common surgical operations are distinguished</a:t>
            </a:r>
            <a:r>
              <a:rPr lang="en-US" sz="1050" dirty="0">
                <a:solidFill>
                  <a:srgbClr val="246D8B"/>
                </a:solidFill>
              </a:rPr>
              <a:t>.</a:t>
            </a:r>
          </a:p>
          <a:p>
            <a:r>
              <a:rPr lang="en-NL" sz="1050" b="1" dirty="0">
                <a:solidFill>
                  <a:schemeClr val="bg2"/>
                </a:solidFill>
              </a:rPr>
              <a:t>Follow-up data:</a:t>
            </a:r>
            <a:endParaRPr lang="en-NL" sz="1050" dirty="0">
              <a:solidFill>
                <a:schemeClr val="bg2"/>
              </a:solidFill>
            </a:endParaRPr>
          </a:p>
          <a:p>
            <a:pPr marL="128588" indent="-128588" fontAlgn="ctr">
              <a:buFont typeface="Arial" panose="020B0604020202020204" pitchFamily="34" charset="0"/>
              <a:buChar char="•"/>
            </a:pPr>
            <a:r>
              <a:rPr lang="en-NL" sz="1050" i="1" dirty="0">
                <a:solidFill>
                  <a:srgbClr val="246D8B"/>
                </a:solidFill>
              </a:rPr>
              <a:t>patient status,</a:t>
            </a:r>
            <a:r>
              <a:rPr lang="en-US" sz="1050" dirty="0">
                <a:solidFill>
                  <a:srgbClr val="246D8B"/>
                </a:solidFill>
              </a:rPr>
              <a:t> </a:t>
            </a:r>
            <a:r>
              <a:rPr lang="en-NL" sz="1050" dirty="0">
                <a:solidFill>
                  <a:srgbClr val="246D8B"/>
                </a:solidFill>
              </a:rPr>
              <a:t>indicates whether the patient is alive</a:t>
            </a:r>
          </a:p>
          <a:p>
            <a:pPr marL="128588" indent="-128588" fontAlgn="ctr">
              <a:buFont typeface="Arial" panose="020B0604020202020204" pitchFamily="34" charset="0"/>
              <a:buChar char="•"/>
            </a:pPr>
            <a:r>
              <a:rPr lang="en-NL" sz="1050" dirty="0">
                <a:solidFill>
                  <a:srgbClr val="246D8B"/>
                </a:solidFill>
              </a:rPr>
              <a:t>date progression/recurrence, localization of recurrence</a:t>
            </a:r>
          </a:p>
          <a:p>
            <a:pPr marL="128588" indent="-128588" fontAlgn="ctr">
              <a:buFont typeface="Arial" panose="020B0604020202020204" pitchFamily="34" charset="0"/>
              <a:buChar char="•"/>
            </a:pPr>
            <a:r>
              <a:rPr lang="en-NL" sz="1050" i="1" dirty="0">
                <a:solidFill>
                  <a:srgbClr val="246D8B"/>
                </a:solidFill>
              </a:rPr>
              <a:t>date/date last contact/emigration date</a:t>
            </a:r>
          </a:p>
          <a:p>
            <a:endParaRPr lang="en-NL" sz="1800" dirty="0"/>
          </a:p>
        </p:txBody>
      </p:sp>
      <p:sp>
        <p:nvSpPr>
          <p:cNvPr id="5" name="TextBox 4">
            <a:extLst>
              <a:ext uri="{FF2B5EF4-FFF2-40B4-BE49-F238E27FC236}">
                <a16:creationId xmlns:a16="http://schemas.microsoft.com/office/drawing/2014/main" id="{FA978AC6-A9B3-4DB1-8ED3-3A62D749E2A0}"/>
              </a:ext>
            </a:extLst>
          </p:cNvPr>
          <p:cNvSpPr txBox="1"/>
          <p:nvPr/>
        </p:nvSpPr>
        <p:spPr>
          <a:xfrm>
            <a:off x="2752725" y="1061291"/>
            <a:ext cx="2842134" cy="4616648"/>
          </a:xfrm>
          <a:prstGeom prst="rect">
            <a:avLst/>
          </a:prstGeom>
          <a:noFill/>
        </p:spPr>
        <p:txBody>
          <a:bodyPr wrap="square" rtlCol="0">
            <a:spAutoFit/>
          </a:bodyPr>
          <a:lstStyle/>
          <a:p>
            <a:r>
              <a:rPr lang="it-IT" sz="1050" b="1" dirty="0">
                <a:solidFill>
                  <a:schemeClr val="bg2"/>
                </a:solidFill>
              </a:rPr>
              <a:t>Tumor</a:t>
            </a:r>
            <a:r>
              <a:rPr lang="en-US" sz="1050" b="1" dirty="0">
                <a:solidFill>
                  <a:schemeClr val="bg2"/>
                </a:solidFill>
              </a:rPr>
              <a:t> data</a:t>
            </a:r>
            <a:r>
              <a:rPr lang="en-NL" sz="1050" b="1" dirty="0">
                <a:solidFill>
                  <a:schemeClr val="bg2"/>
                </a:solidFill>
              </a:rPr>
              <a:t>:</a:t>
            </a:r>
            <a:endParaRPr lang="en-NL" sz="1050" dirty="0">
              <a:solidFill>
                <a:schemeClr val="bg2"/>
              </a:solidFill>
            </a:endParaRPr>
          </a:p>
          <a:p>
            <a:pPr marL="214313" indent="-214313" fontAlgn="ctr">
              <a:buFont typeface="Arial" panose="020B0604020202020204" pitchFamily="34" charset="0"/>
              <a:buChar char="•"/>
            </a:pPr>
            <a:r>
              <a:rPr lang="it-IT" sz="1050" i="1" dirty="0">
                <a:solidFill>
                  <a:srgbClr val="246D8B"/>
                </a:solidFill>
              </a:rPr>
              <a:t>tumor</a:t>
            </a:r>
            <a:r>
              <a:rPr lang="en-NL" sz="1050" i="1" dirty="0">
                <a:solidFill>
                  <a:srgbClr val="246D8B"/>
                </a:solidFill>
              </a:rPr>
              <a:t> tracking number (indicating the order if a patient has been diagnosed with more than one </a:t>
            </a:r>
            <a:r>
              <a:rPr lang="it-IT" sz="1050" i="1" dirty="0">
                <a:solidFill>
                  <a:srgbClr val="246D8B"/>
                </a:solidFill>
              </a:rPr>
              <a:t>tumor</a:t>
            </a:r>
            <a:r>
              <a:rPr lang="en-NL" sz="1050" i="1" dirty="0">
                <a:solidFill>
                  <a:srgbClr val="246D8B"/>
                </a:solidFill>
              </a:rPr>
              <a:t>)</a:t>
            </a:r>
          </a:p>
          <a:p>
            <a:pPr marL="214313" indent="-214313" fontAlgn="ctr">
              <a:buFont typeface="Arial" panose="020B0604020202020204" pitchFamily="34" charset="0"/>
              <a:buChar char="•"/>
            </a:pPr>
            <a:r>
              <a:rPr lang="en-NL" sz="1050" i="1" dirty="0">
                <a:solidFill>
                  <a:srgbClr val="246D8B"/>
                </a:solidFill>
              </a:rPr>
              <a:t>incidence date (= date of diagnosis)</a:t>
            </a:r>
          </a:p>
          <a:p>
            <a:pPr marL="214313" indent="-214313" fontAlgn="ctr">
              <a:buFont typeface="Arial" panose="020B0604020202020204" pitchFamily="34" charset="0"/>
              <a:buChar char="•"/>
            </a:pPr>
            <a:r>
              <a:rPr lang="en-NL" sz="1050" i="1" dirty="0">
                <a:solidFill>
                  <a:srgbClr val="246D8B"/>
                </a:solidFill>
              </a:rPr>
              <a:t>basis for diagnosis</a:t>
            </a:r>
          </a:p>
          <a:p>
            <a:pPr marL="214313" indent="-214313" fontAlgn="ctr">
              <a:buFont typeface="Arial" panose="020B0604020202020204" pitchFamily="34" charset="0"/>
              <a:buChar char="•"/>
            </a:pPr>
            <a:r>
              <a:rPr lang="en-NL" sz="1050" i="1" dirty="0">
                <a:solidFill>
                  <a:srgbClr val="246D8B"/>
                </a:solidFill>
              </a:rPr>
              <a:t>topography and lateralization</a:t>
            </a:r>
          </a:p>
          <a:p>
            <a:pPr marL="214313" indent="-214313" fontAlgn="ctr">
              <a:buFont typeface="Arial" panose="020B0604020202020204" pitchFamily="34" charset="0"/>
              <a:buChar char="•"/>
            </a:pPr>
            <a:r>
              <a:rPr lang="en-NL" sz="1050" dirty="0">
                <a:solidFill>
                  <a:srgbClr val="246D8B"/>
                </a:solidFill>
              </a:rPr>
              <a:t>remote metastases</a:t>
            </a:r>
          </a:p>
          <a:p>
            <a:pPr marL="214313" indent="-214313" fontAlgn="ctr">
              <a:buFont typeface="Arial" panose="020B0604020202020204" pitchFamily="34" charset="0"/>
              <a:buChar char="•"/>
            </a:pPr>
            <a:r>
              <a:rPr lang="it-IT" sz="1050" dirty="0">
                <a:solidFill>
                  <a:srgbClr val="246D8B"/>
                </a:solidFill>
              </a:rPr>
              <a:t>multifocality</a:t>
            </a:r>
            <a:endParaRPr lang="en-NL" sz="1050" dirty="0">
              <a:solidFill>
                <a:srgbClr val="246D8B"/>
              </a:solidFill>
            </a:endParaRPr>
          </a:p>
          <a:p>
            <a:pPr marL="214313" indent="-214313" fontAlgn="ctr">
              <a:buFont typeface="Arial" panose="020B0604020202020204" pitchFamily="34" charset="0"/>
              <a:buChar char="•"/>
            </a:pPr>
            <a:r>
              <a:rPr lang="en-NL" sz="1050" i="1" dirty="0">
                <a:solidFill>
                  <a:srgbClr val="246D8B"/>
                </a:solidFill>
              </a:rPr>
              <a:t>morphology </a:t>
            </a:r>
            <a:endParaRPr lang="en-US" sz="1050" i="1" dirty="0">
              <a:solidFill>
                <a:srgbClr val="246D8B"/>
              </a:solidFill>
            </a:endParaRPr>
          </a:p>
          <a:p>
            <a:pPr marL="214313" indent="-214313" fontAlgn="ctr">
              <a:buFont typeface="Arial" panose="020B0604020202020204" pitchFamily="34" charset="0"/>
              <a:buChar char="•"/>
            </a:pPr>
            <a:r>
              <a:rPr lang="en-NL" sz="1050" i="1" dirty="0">
                <a:solidFill>
                  <a:srgbClr val="246D8B"/>
                </a:solidFill>
              </a:rPr>
              <a:t>degree of differentiation, WHO degree brain </a:t>
            </a:r>
            <a:r>
              <a:rPr lang="en-NL" sz="1050" i="1" dirty="0" err="1">
                <a:solidFill>
                  <a:srgbClr val="246D8B"/>
                </a:solidFill>
              </a:rPr>
              <a:t>tumors</a:t>
            </a:r>
            <a:endParaRPr lang="en-NL" sz="1050" i="1" dirty="0">
              <a:solidFill>
                <a:srgbClr val="246D8B"/>
              </a:solidFill>
            </a:endParaRPr>
          </a:p>
          <a:p>
            <a:pPr marL="214313" indent="-214313" fontAlgn="ctr">
              <a:buFont typeface="Arial" panose="020B0604020202020204" pitchFamily="34" charset="0"/>
              <a:buChar char="•"/>
            </a:pPr>
            <a:r>
              <a:rPr lang="en-NL" sz="1050" dirty="0">
                <a:solidFill>
                  <a:srgbClr val="246D8B"/>
                </a:solidFill>
              </a:rPr>
              <a:t>number of/positive lymph nodes examined</a:t>
            </a:r>
          </a:p>
          <a:p>
            <a:pPr marL="214313" indent="-214313" fontAlgn="ctr">
              <a:buFont typeface="Arial" panose="020B0604020202020204" pitchFamily="34" charset="0"/>
              <a:buChar char="•"/>
            </a:pPr>
            <a:r>
              <a:rPr lang="en-NL" sz="1050" i="1" dirty="0">
                <a:solidFill>
                  <a:srgbClr val="246D8B"/>
                </a:solidFill>
              </a:rPr>
              <a:t>stage of the disease: </a:t>
            </a:r>
          </a:p>
          <a:p>
            <a:pPr marL="214313" indent="-214313" fontAlgn="ctr">
              <a:buFont typeface="Arial" panose="020B0604020202020204" pitchFamily="34" charset="0"/>
              <a:buChar char="•"/>
            </a:pPr>
            <a:r>
              <a:rPr lang="en-NL" sz="1050" i="1" dirty="0" err="1">
                <a:solidFill>
                  <a:srgbClr val="246D8B"/>
                </a:solidFill>
              </a:rPr>
              <a:t>cTN</a:t>
            </a:r>
            <a:endParaRPr lang="en-NL" sz="1050" i="1" dirty="0">
              <a:solidFill>
                <a:srgbClr val="246D8B"/>
              </a:solidFill>
            </a:endParaRPr>
          </a:p>
          <a:p>
            <a:pPr marL="214313" indent="-214313" fontAlgn="ctr">
              <a:buFont typeface="Arial" panose="020B0604020202020204" pitchFamily="34" charset="0"/>
              <a:buChar char="•"/>
            </a:pPr>
            <a:r>
              <a:rPr lang="en-NL" sz="1050" i="1" dirty="0">
                <a:solidFill>
                  <a:srgbClr val="246D8B"/>
                </a:solidFill>
              </a:rPr>
              <a:t>(y)</a:t>
            </a:r>
            <a:r>
              <a:rPr lang="en-NL" sz="1050" i="1" dirty="0" err="1">
                <a:solidFill>
                  <a:srgbClr val="246D8B"/>
                </a:solidFill>
              </a:rPr>
              <a:t>pTNM</a:t>
            </a:r>
            <a:endParaRPr lang="en-NL" sz="1050" i="1" dirty="0">
              <a:solidFill>
                <a:srgbClr val="246D8B"/>
              </a:solidFill>
            </a:endParaRPr>
          </a:p>
          <a:p>
            <a:pPr marL="214313" indent="-214313" fontAlgn="ctr">
              <a:buFont typeface="Arial" panose="020B0604020202020204" pitchFamily="34" charset="0"/>
              <a:buChar char="•"/>
            </a:pPr>
            <a:r>
              <a:rPr lang="en-NL" sz="1050" i="1" dirty="0" err="1">
                <a:solidFill>
                  <a:srgbClr val="246D8B"/>
                </a:solidFill>
              </a:rPr>
              <a:t>tumor</a:t>
            </a:r>
            <a:r>
              <a:rPr lang="en-NL" sz="1050" i="1" dirty="0">
                <a:solidFill>
                  <a:srgbClr val="246D8B"/>
                </a:solidFill>
              </a:rPr>
              <a:t> expansion (if TNM does not apply).</a:t>
            </a:r>
          </a:p>
          <a:p>
            <a:pPr marL="214313" indent="-214313" fontAlgn="ctr">
              <a:buFont typeface="Arial" panose="020B0604020202020204" pitchFamily="34" charset="0"/>
              <a:buChar char="•"/>
            </a:pPr>
            <a:r>
              <a:rPr lang="it-IT" sz="1050" dirty="0">
                <a:solidFill>
                  <a:srgbClr val="246D8B"/>
                </a:solidFill>
              </a:rPr>
              <a:t>tumor</a:t>
            </a:r>
            <a:r>
              <a:rPr lang="en-NL" sz="1050" dirty="0">
                <a:solidFill>
                  <a:srgbClr val="246D8B"/>
                </a:solidFill>
              </a:rPr>
              <a:t> residue after surgery</a:t>
            </a:r>
            <a:endParaRPr lang="en-US" sz="1050" dirty="0">
              <a:solidFill>
                <a:srgbClr val="246D8B"/>
              </a:solidFill>
            </a:endParaRPr>
          </a:p>
          <a:p>
            <a:r>
              <a:rPr lang="en-US" sz="1050" b="1" dirty="0">
                <a:solidFill>
                  <a:schemeClr val="bg2"/>
                </a:solidFill>
              </a:rPr>
              <a:t>Treatment data</a:t>
            </a:r>
            <a:r>
              <a:rPr lang="en-NL" sz="1050" b="1" dirty="0">
                <a:solidFill>
                  <a:schemeClr val="bg2"/>
                </a:solidFill>
              </a:rPr>
              <a:t>:</a:t>
            </a:r>
            <a:endParaRPr lang="en-NL" sz="1050" dirty="0">
              <a:solidFill>
                <a:schemeClr val="bg2"/>
              </a:solidFill>
            </a:endParaRPr>
          </a:p>
          <a:p>
            <a:pPr marL="128588" indent="-128588" fontAlgn="ctr">
              <a:buFont typeface="Arial" panose="020B0604020202020204" pitchFamily="34" charset="0"/>
              <a:buChar char="•"/>
            </a:pPr>
            <a:r>
              <a:rPr lang="en-NL" sz="1050" i="1" dirty="0">
                <a:solidFill>
                  <a:srgbClr val="246D8B"/>
                </a:solidFill>
              </a:rPr>
              <a:t>initial treatment,</a:t>
            </a:r>
            <a:r>
              <a:rPr lang="en-US" sz="1050" i="1" dirty="0">
                <a:solidFill>
                  <a:srgbClr val="246D8B"/>
                </a:solidFill>
              </a:rPr>
              <a:t> </a:t>
            </a:r>
            <a:r>
              <a:rPr lang="en-NL" sz="1050" i="1" dirty="0">
                <a:solidFill>
                  <a:srgbClr val="246D8B"/>
                </a:solidFill>
              </a:rPr>
              <a:t>recurrence treatment/second-line treatment </a:t>
            </a:r>
            <a:endParaRPr lang="en-US" sz="1050" i="1" dirty="0">
              <a:solidFill>
                <a:srgbClr val="246D8B"/>
              </a:solidFill>
            </a:endParaRPr>
          </a:p>
          <a:p>
            <a:pPr marL="128588" indent="-128588" fontAlgn="ctr">
              <a:buFont typeface="Arial" panose="020B0604020202020204" pitchFamily="34" charset="0"/>
              <a:buChar char="•"/>
            </a:pPr>
            <a:r>
              <a:rPr lang="en-NL" sz="1050" i="1" dirty="0">
                <a:solidFill>
                  <a:srgbClr val="246D8B"/>
                </a:solidFill>
              </a:rPr>
              <a:t>(nature) </a:t>
            </a:r>
            <a:r>
              <a:rPr lang="en-US" sz="1050" i="1" dirty="0">
                <a:solidFill>
                  <a:srgbClr val="246D8B"/>
                </a:solidFill>
              </a:rPr>
              <a:t>surgery</a:t>
            </a:r>
            <a:r>
              <a:rPr lang="en-NL" sz="1050" i="1" dirty="0">
                <a:solidFill>
                  <a:srgbClr val="246D8B"/>
                </a:solidFill>
              </a:rPr>
              <a:t> of the primary </a:t>
            </a:r>
            <a:r>
              <a:rPr lang="it-IT" sz="1050" i="1" dirty="0">
                <a:solidFill>
                  <a:srgbClr val="246D8B"/>
                </a:solidFill>
              </a:rPr>
              <a:t>tumor</a:t>
            </a:r>
            <a:r>
              <a:rPr lang="en-NL" sz="1050" i="1" dirty="0">
                <a:solidFill>
                  <a:srgbClr val="246D8B"/>
                </a:solidFill>
              </a:rPr>
              <a:t> (including</a:t>
            </a:r>
          </a:p>
          <a:p>
            <a:pPr marL="214313" indent="-214313" fontAlgn="ctr">
              <a:buFont typeface="Arial" panose="020B0604020202020204" pitchFamily="34" charset="0"/>
              <a:buChar char="•"/>
            </a:pPr>
            <a:endParaRPr lang="en-NL" sz="1050" dirty="0">
              <a:solidFill>
                <a:schemeClr val="tx2"/>
              </a:solidFill>
            </a:endParaRPr>
          </a:p>
          <a:p>
            <a:endParaRPr lang="en-US" sz="1050" dirty="0">
              <a:solidFill>
                <a:schemeClr val="tx2"/>
              </a:solidFill>
            </a:endParaRPr>
          </a:p>
          <a:p>
            <a:endParaRPr lang="en-NL" sz="1050" dirty="0">
              <a:solidFill>
                <a:schemeClr val="tx2"/>
              </a:solidFill>
            </a:endParaRPr>
          </a:p>
        </p:txBody>
      </p:sp>
      <p:sp>
        <p:nvSpPr>
          <p:cNvPr id="8" name="TextBox 7">
            <a:extLst>
              <a:ext uri="{FF2B5EF4-FFF2-40B4-BE49-F238E27FC236}">
                <a16:creationId xmlns:a16="http://schemas.microsoft.com/office/drawing/2014/main" id="{48F39117-48D4-42C6-863F-D379AD0C8560}"/>
              </a:ext>
            </a:extLst>
          </p:cNvPr>
          <p:cNvSpPr txBox="1"/>
          <p:nvPr/>
        </p:nvSpPr>
        <p:spPr>
          <a:xfrm>
            <a:off x="60411" y="1061290"/>
            <a:ext cx="2758989" cy="4570482"/>
          </a:xfrm>
          <a:prstGeom prst="rect">
            <a:avLst/>
          </a:prstGeom>
          <a:noFill/>
        </p:spPr>
        <p:txBody>
          <a:bodyPr wrap="square" rtlCol="0">
            <a:spAutoFit/>
          </a:bodyPr>
          <a:lstStyle/>
          <a:p>
            <a:r>
              <a:rPr lang="en-NL" sz="1050" b="1" dirty="0">
                <a:solidFill>
                  <a:schemeClr val="bg2"/>
                </a:solidFill>
              </a:rPr>
              <a:t>Administrative and demographic data</a:t>
            </a:r>
            <a:r>
              <a:rPr lang="en-US" sz="1050" b="1" dirty="0">
                <a:solidFill>
                  <a:schemeClr val="bg2"/>
                </a:solidFill>
              </a:rPr>
              <a:t>:</a:t>
            </a:r>
            <a:endParaRPr lang="en-NL" sz="1050" dirty="0">
              <a:solidFill>
                <a:schemeClr val="bg2"/>
              </a:solidFill>
            </a:endParaRPr>
          </a:p>
          <a:p>
            <a:pPr marL="214313" indent="-214313" fontAlgn="ctr">
              <a:buFont typeface="Arial" panose="020B0604020202020204" pitchFamily="34" charset="0"/>
              <a:buChar char="•"/>
            </a:pPr>
            <a:r>
              <a:rPr lang="en-NL" sz="1050" i="1" dirty="0">
                <a:solidFill>
                  <a:srgbClr val="246D8B"/>
                </a:solidFill>
              </a:rPr>
              <a:t>patient identification code</a:t>
            </a:r>
          </a:p>
          <a:p>
            <a:pPr marL="214313" indent="-214313" fontAlgn="ctr">
              <a:buFont typeface="Arial" panose="020B0604020202020204" pitchFamily="34" charset="0"/>
              <a:buChar char="•"/>
            </a:pPr>
            <a:r>
              <a:rPr lang="en-NL" sz="1050" i="1" dirty="0">
                <a:solidFill>
                  <a:srgbClr val="246D8B"/>
                </a:solidFill>
              </a:rPr>
              <a:t>Date of birth</a:t>
            </a:r>
          </a:p>
          <a:p>
            <a:pPr marL="214313" indent="-214313" fontAlgn="ctr">
              <a:buFont typeface="Arial" panose="020B0604020202020204" pitchFamily="34" charset="0"/>
              <a:buChar char="•"/>
            </a:pPr>
            <a:r>
              <a:rPr lang="en-US" sz="1050" i="1" dirty="0">
                <a:solidFill>
                  <a:srgbClr val="246D8B"/>
                </a:solidFill>
              </a:rPr>
              <a:t>gender</a:t>
            </a:r>
            <a:endParaRPr lang="en-NL" sz="1050" i="1" dirty="0">
              <a:solidFill>
                <a:srgbClr val="246D8B"/>
              </a:solidFill>
            </a:endParaRPr>
          </a:p>
          <a:p>
            <a:pPr marL="214313" indent="-214313" fontAlgn="ctr">
              <a:buFont typeface="Arial" panose="020B0604020202020204" pitchFamily="34" charset="0"/>
              <a:buChar char="•"/>
            </a:pPr>
            <a:r>
              <a:rPr lang="en-NL" sz="1050" i="1" dirty="0">
                <a:solidFill>
                  <a:srgbClr val="246D8B"/>
                </a:solidFill>
              </a:rPr>
              <a:t>postcode when diagnosed</a:t>
            </a:r>
          </a:p>
          <a:p>
            <a:pPr marL="214313" indent="-214313" fontAlgn="ctr">
              <a:buFont typeface="Arial" panose="020B0604020202020204" pitchFamily="34" charset="0"/>
              <a:buChar char="•"/>
            </a:pPr>
            <a:r>
              <a:rPr lang="en-NL" sz="1050" i="1" dirty="0">
                <a:solidFill>
                  <a:srgbClr val="246D8B"/>
                </a:solidFill>
              </a:rPr>
              <a:t>municipality/country of birth</a:t>
            </a:r>
          </a:p>
          <a:p>
            <a:pPr marL="214313" indent="-214313" fontAlgn="ctr">
              <a:buFont typeface="Arial" panose="020B0604020202020204" pitchFamily="34" charset="0"/>
              <a:buChar char="•"/>
            </a:pPr>
            <a:r>
              <a:rPr lang="en-US" sz="1050" i="1" dirty="0">
                <a:solidFill>
                  <a:srgbClr val="246D8B"/>
                </a:solidFill>
              </a:rPr>
              <a:t>Diagnostic Setting</a:t>
            </a:r>
          </a:p>
          <a:p>
            <a:pPr marL="214313" indent="-214313" fontAlgn="ctr">
              <a:buFont typeface="Arial" panose="020B0604020202020204" pitchFamily="34" charset="0"/>
              <a:buChar char="•"/>
            </a:pPr>
            <a:r>
              <a:rPr lang="en-US" sz="1050" dirty="0">
                <a:solidFill>
                  <a:srgbClr val="246D8B"/>
                </a:solidFill>
              </a:rPr>
              <a:t>I</a:t>
            </a:r>
            <a:r>
              <a:rPr lang="en-NL" sz="1050" dirty="0" err="1">
                <a:solidFill>
                  <a:srgbClr val="246D8B"/>
                </a:solidFill>
              </a:rPr>
              <a:t>nstitution</a:t>
            </a:r>
            <a:r>
              <a:rPr lang="en-NL" sz="1050" dirty="0">
                <a:solidFill>
                  <a:srgbClr val="246D8B"/>
                </a:solidFill>
              </a:rPr>
              <a:t> of treatment</a:t>
            </a:r>
            <a:endParaRPr lang="en-US" sz="1050" dirty="0">
              <a:solidFill>
                <a:srgbClr val="246D8B"/>
              </a:solidFill>
            </a:endParaRPr>
          </a:p>
          <a:p>
            <a:pPr marL="214313" indent="-214313" fontAlgn="ctr">
              <a:buFont typeface="Arial" panose="020B0604020202020204" pitchFamily="34" charset="0"/>
              <a:buChar char="•"/>
            </a:pPr>
            <a:r>
              <a:rPr lang="en-US" sz="1050" dirty="0">
                <a:solidFill>
                  <a:srgbClr val="246D8B"/>
                </a:solidFill>
              </a:rPr>
              <a:t>Specialty</a:t>
            </a:r>
            <a:endParaRPr lang="en-NL" sz="1050" dirty="0">
              <a:solidFill>
                <a:srgbClr val="246D8B"/>
              </a:solidFill>
            </a:endParaRPr>
          </a:p>
          <a:p>
            <a:r>
              <a:rPr lang="en-NL" sz="1050" b="1" dirty="0">
                <a:solidFill>
                  <a:schemeClr val="bg2"/>
                </a:solidFill>
              </a:rPr>
              <a:t>Diagnostic data:</a:t>
            </a:r>
            <a:endParaRPr lang="en-NL" sz="1050" dirty="0">
              <a:solidFill>
                <a:schemeClr val="bg2"/>
              </a:solidFill>
            </a:endParaRPr>
          </a:p>
          <a:p>
            <a:pPr marL="214313" indent="-214313" fontAlgn="ctr">
              <a:buFont typeface="Arial" panose="020B0604020202020204" pitchFamily="34" charset="0"/>
              <a:buChar char="•"/>
            </a:pPr>
            <a:r>
              <a:rPr lang="en-NL" sz="1050" dirty="0">
                <a:solidFill>
                  <a:srgbClr val="246D8B"/>
                </a:solidFill>
              </a:rPr>
              <a:t>imaging examination </a:t>
            </a:r>
            <a:endParaRPr lang="en-US" sz="1050" dirty="0">
              <a:solidFill>
                <a:srgbClr val="246D8B"/>
              </a:solidFill>
            </a:endParaRPr>
          </a:p>
          <a:p>
            <a:pPr marL="214313" indent="-214313" fontAlgn="ctr">
              <a:buFont typeface="Arial" panose="020B0604020202020204" pitchFamily="34" charset="0"/>
              <a:buChar char="•"/>
            </a:pPr>
            <a:r>
              <a:rPr lang="en-NL" sz="1050" dirty="0">
                <a:solidFill>
                  <a:srgbClr val="246D8B"/>
                </a:solidFill>
              </a:rPr>
              <a:t>laboratory research</a:t>
            </a:r>
            <a:endParaRPr lang="en-US" sz="1050" dirty="0">
              <a:solidFill>
                <a:srgbClr val="246D8B"/>
              </a:solidFill>
            </a:endParaRPr>
          </a:p>
          <a:p>
            <a:pPr marL="214313" indent="-214313" fontAlgn="ctr">
              <a:buFont typeface="Arial" panose="020B0604020202020204" pitchFamily="34" charset="0"/>
              <a:buChar char="•"/>
            </a:pPr>
            <a:r>
              <a:rPr lang="en-NL" sz="1050" dirty="0">
                <a:solidFill>
                  <a:srgbClr val="246D8B"/>
                </a:solidFill>
              </a:rPr>
              <a:t>pathological examination</a:t>
            </a:r>
          </a:p>
          <a:p>
            <a:pPr marL="214313" indent="-214313" fontAlgn="ctr">
              <a:buFont typeface="Arial" panose="020B0604020202020204" pitchFamily="34" charset="0"/>
              <a:buChar char="•"/>
            </a:pPr>
            <a:r>
              <a:rPr lang="en-NL" sz="1050" dirty="0">
                <a:solidFill>
                  <a:srgbClr val="246D8B"/>
                </a:solidFill>
              </a:rPr>
              <a:t>other relevant investigations</a:t>
            </a:r>
            <a:r>
              <a:rPr lang="en-US" sz="1050" dirty="0">
                <a:solidFill>
                  <a:srgbClr val="246D8B"/>
                </a:solidFill>
              </a:rPr>
              <a:t> tumor specific (such as HER2, PSA)</a:t>
            </a:r>
            <a:endParaRPr lang="en-NL" sz="1050" dirty="0">
              <a:solidFill>
                <a:srgbClr val="246D8B"/>
              </a:solidFill>
            </a:endParaRPr>
          </a:p>
          <a:p>
            <a:r>
              <a:rPr lang="en-NL" sz="1050" b="1" dirty="0">
                <a:solidFill>
                  <a:schemeClr val="bg2"/>
                </a:solidFill>
              </a:rPr>
              <a:t>Data affecting the choice of treatment or its outcome:</a:t>
            </a:r>
            <a:endParaRPr lang="en-NL" sz="1050" dirty="0">
              <a:solidFill>
                <a:schemeClr val="bg2"/>
              </a:solidFill>
            </a:endParaRPr>
          </a:p>
          <a:p>
            <a:pPr marL="214313" indent="-214313" fontAlgn="ctr">
              <a:buFont typeface="Arial" panose="020B0604020202020204" pitchFamily="34" charset="0"/>
              <a:buChar char="•"/>
            </a:pPr>
            <a:r>
              <a:rPr lang="en-NL" sz="1050" dirty="0">
                <a:solidFill>
                  <a:srgbClr val="246D8B"/>
                </a:solidFill>
              </a:rPr>
              <a:t>method of discovery </a:t>
            </a:r>
            <a:endParaRPr lang="en-US" sz="1050" dirty="0">
              <a:solidFill>
                <a:srgbClr val="246D8B"/>
              </a:solidFill>
            </a:endParaRPr>
          </a:p>
          <a:p>
            <a:pPr marL="214313" indent="-214313" fontAlgn="ctr">
              <a:buFont typeface="Arial" panose="020B0604020202020204" pitchFamily="34" charset="0"/>
              <a:buChar char="•"/>
            </a:pPr>
            <a:r>
              <a:rPr lang="en-NL" sz="1050" dirty="0">
                <a:solidFill>
                  <a:srgbClr val="246D8B"/>
                </a:solidFill>
              </a:rPr>
              <a:t>risk factors (of the patient or of treatment)</a:t>
            </a:r>
          </a:p>
          <a:p>
            <a:pPr marL="214313" indent="-214313" fontAlgn="ctr">
              <a:buFont typeface="Arial" panose="020B0604020202020204" pitchFamily="34" charset="0"/>
              <a:buChar char="•"/>
            </a:pPr>
            <a:r>
              <a:rPr lang="en-NL" sz="1050" dirty="0">
                <a:solidFill>
                  <a:srgbClr val="246D8B"/>
                </a:solidFill>
              </a:rPr>
              <a:t>hereditary abnormalities or</a:t>
            </a:r>
            <a:r>
              <a:rPr lang="en-US" sz="1050" dirty="0">
                <a:solidFill>
                  <a:srgbClr val="246D8B"/>
                </a:solidFill>
              </a:rPr>
              <a:t> </a:t>
            </a:r>
            <a:r>
              <a:rPr lang="en-NL" sz="1050" dirty="0">
                <a:solidFill>
                  <a:srgbClr val="246D8B"/>
                </a:solidFill>
              </a:rPr>
              <a:t>other diseases of the patient, at the same time as the cancer in question ('co-morbidity’) </a:t>
            </a:r>
            <a:endParaRPr lang="en-US" sz="1050" dirty="0">
              <a:solidFill>
                <a:srgbClr val="246D8B"/>
              </a:solidFill>
            </a:endParaRPr>
          </a:p>
          <a:p>
            <a:pPr marL="214313" indent="-214313" fontAlgn="ctr">
              <a:buFont typeface="Arial" panose="020B0604020202020204" pitchFamily="34" charset="0"/>
              <a:buChar char="•"/>
            </a:pPr>
            <a:r>
              <a:rPr lang="en-NL" sz="1050" dirty="0">
                <a:solidFill>
                  <a:srgbClr val="246D8B"/>
                </a:solidFill>
              </a:rPr>
              <a:t>patient's vitality ('performance status’)</a:t>
            </a:r>
            <a:endParaRPr lang="en-US" sz="1050" dirty="0">
              <a:solidFill>
                <a:srgbClr val="246D8B"/>
              </a:solidFill>
            </a:endParaRPr>
          </a:p>
          <a:p>
            <a:pPr marL="214313" indent="-214313" fontAlgn="ctr">
              <a:buFont typeface="Arial" panose="020B0604020202020204" pitchFamily="34" charset="0"/>
              <a:buChar char="•"/>
            </a:pPr>
            <a:endParaRPr lang="en-US" sz="1050" dirty="0">
              <a:solidFill>
                <a:schemeClr val="tx2"/>
              </a:solidFill>
            </a:endParaRPr>
          </a:p>
          <a:p>
            <a:pPr marL="214313" indent="-214313" fontAlgn="ctr">
              <a:buFont typeface="Arial" panose="020B0604020202020204" pitchFamily="34" charset="0"/>
              <a:buChar char="•"/>
            </a:pPr>
            <a:endParaRPr lang="en-NL" sz="1800" dirty="0"/>
          </a:p>
        </p:txBody>
      </p:sp>
    </p:spTree>
    <p:extLst>
      <p:ext uri="{BB962C8B-B14F-4D97-AF65-F5344CB8AC3E}">
        <p14:creationId xmlns:p14="http://schemas.microsoft.com/office/powerpoint/2010/main" val="32496454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DCCB-471C-4A25-9051-DA0AC8013608}"/>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Standardization in the NCR</a:t>
            </a:r>
            <a:endParaRPr lang="en-N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A52361F-2D7A-4725-8CF4-7FBEFCF563B9}"/>
              </a:ext>
            </a:extLst>
          </p:cNvPr>
          <p:cNvSpPr>
            <a:spLocks noGrp="1"/>
          </p:cNvSpPr>
          <p:nvPr>
            <p:ph idx="1"/>
          </p:nvPr>
        </p:nvSpPr>
        <p:spPr>
          <a:xfrm>
            <a:off x="221234" y="1643121"/>
            <a:ext cx="8291108" cy="3661200"/>
          </a:xfrm>
        </p:spPr>
        <p:txBody>
          <a:bodyPr/>
          <a:lstStyle/>
          <a:p>
            <a:pPr marL="0" indent="0">
              <a:buNone/>
            </a:pPr>
            <a:r>
              <a:rPr lang="en-US" sz="1650" dirty="0">
                <a:solidFill>
                  <a:schemeClr val="bg2"/>
                </a:solidFill>
              </a:rPr>
              <a:t>Information according to IKNL/National standards</a:t>
            </a:r>
          </a:p>
          <a:p>
            <a:pPr marL="0" indent="-81000">
              <a:buNone/>
            </a:pPr>
            <a:r>
              <a:rPr lang="en-US" sz="1500" u="sng" dirty="0">
                <a:solidFill>
                  <a:srgbClr val="246D8B"/>
                </a:solidFill>
              </a:rPr>
              <a:t>IKNL</a:t>
            </a:r>
            <a:r>
              <a:rPr lang="en-US" sz="1500" dirty="0">
                <a:solidFill>
                  <a:srgbClr val="246D8B"/>
                </a:solidFill>
              </a:rPr>
              <a:t>: pathology (w\ </a:t>
            </a:r>
            <a:r>
              <a:rPr lang="en-US" sz="1500" dirty="0" err="1">
                <a:solidFill>
                  <a:srgbClr val="246D8B"/>
                </a:solidFill>
              </a:rPr>
              <a:t>Palga</a:t>
            </a:r>
            <a:r>
              <a:rPr lang="en-US" sz="1500" dirty="0">
                <a:solidFill>
                  <a:srgbClr val="246D8B"/>
                </a:solidFill>
              </a:rPr>
              <a:t>), treatments</a:t>
            </a:r>
          </a:p>
          <a:p>
            <a:pPr marL="0" indent="-81000">
              <a:buNone/>
            </a:pPr>
            <a:r>
              <a:rPr lang="en-US" sz="1500" u="sng" dirty="0" err="1">
                <a:solidFill>
                  <a:srgbClr val="246D8B"/>
                </a:solidFill>
              </a:rPr>
              <a:t>Vektis</a:t>
            </a:r>
            <a:r>
              <a:rPr lang="en-US" sz="1500" dirty="0">
                <a:solidFill>
                  <a:srgbClr val="246D8B"/>
                </a:solidFill>
              </a:rPr>
              <a:t> standards: diagnostic operations, surgical operations, institution</a:t>
            </a:r>
          </a:p>
          <a:p>
            <a:pPr marL="0" indent="-81000">
              <a:buNone/>
            </a:pPr>
            <a:r>
              <a:rPr lang="en-US" sz="1500" u="sng" dirty="0">
                <a:solidFill>
                  <a:srgbClr val="246D8B"/>
                </a:solidFill>
              </a:rPr>
              <a:t>G-</a:t>
            </a:r>
            <a:r>
              <a:rPr lang="en-US" sz="1500" u="sng" dirty="0" err="1">
                <a:solidFill>
                  <a:srgbClr val="246D8B"/>
                </a:solidFill>
              </a:rPr>
              <a:t>Standaard</a:t>
            </a:r>
            <a:r>
              <a:rPr lang="en-US" sz="1500" dirty="0">
                <a:solidFill>
                  <a:srgbClr val="246D8B"/>
                </a:solidFill>
              </a:rPr>
              <a:t>: medications</a:t>
            </a:r>
          </a:p>
          <a:p>
            <a:pPr marL="0" indent="-81000">
              <a:buNone/>
            </a:pPr>
            <a:r>
              <a:rPr lang="en-US" sz="1500" dirty="0">
                <a:solidFill>
                  <a:srgbClr val="246D8B"/>
                </a:solidFill>
              </a:rPr>
              <a:t>ROO: radiotherapy</a:t>
            </a:r>
          </a:p>
          <a:p>
            <a:pPr marL="0" indent="-81000">
              <a:buNone/>
            </a:pPr>
            <a:endParaRPr lang="en-US" sz="1500" dirty="0"/>
          </a:p>
          <a:p>
            <a:pPr marL="0" indent="0" algn="r">
              <a:buNone/>
            </a:pPr>
            <a:endParaRPr lang="en-US" sz="750" dirty="0">
              <a:solidFill>
                <a:schemeClr val="bg2"/>
              </a:solidFill>
            </a:endParaRPr>
          </a:p>
          <a:p>
            <a:pPr marL="0" indent="0" algn="r">
              <a:buNone/>
            </a:pPr>
            <a:r>
              <a:rPr lang="en-US" sz="1650" dirty="0">
                <a:solidFill>
                  <a:schemeClr val="bg2"/>
                </a:solidFill>
              </a:rPr>
              <a:t>Information according to international standards</a:t>
            </a:r>
          </a:p>
          <a:p>
            <a:pPr marL="26541" lvl="2" indent="-27000" algn="r"/>
            <a:r>
              <a:rPr lang="en-US" sz="1500" u="sng" dirty="0">
                <a:solidFill>
                  <a:srgbClr val="246D8B"/>
                </a:solidFill>
              </a:rPr>
              <a:t>ICD-O: </a:t>
            </a:r>
            <a:r>
              <a:rPr lang="en-US" sz="1500" dirty="0">
                <a:solidFill>
                  <a:srgbClr val="246D8B"/>
                </a:solidFill>
              </a:rPr>
              <a:t>oncologic diagnosis</a:t>
            </a:r>
          </a:p>
          <a:p>
            <a:pPr marL="26541" lvl="2" indent="-27000" algn="r"/>
            <a:r>
              <a:rPr lang="en-US" sz="1500" u="sng" dirty="0">
                <a:solidFill>
                  <a:srgbClr val="246D8B"/>
                </a:solidFill>
              </a:rPr>
              <a:t>ICD: </a:t>
            </a:r>
            <a:r>
              <a:rPr lang="en-US" sz="1500" dirty="0">
                <a:solidFill>
                  <a:srgbClr val="246D8B"/>
                </a:solidFill>
              </a:rPr>
              <a:t>other diagnosis or comorbidity</a:t>
            </a:r>
          </a:p>
          <a:p>
            <a:pPr marL="26541" lvl="2" indent="-27000" algn="r"/>
            <a:r>
              <a:rPr lang="en-US" sz="1500" u="sng" dirty="0">
                <a:solidFill>
                  <a:srgbClr val="246D8B"/>
                </a:solidFill>
              </a:rPr>
              <a:t>TNM</a:t>
            </a:r>
            <a:r>
              <a:rPr lang="en-US" sz="1500" dirty="0">
                <a:solidFill>
                  <a:srgbClr val="246D8B"/>
                </a:solidFill>
              </a:rPr>
              <a:t>, </a:t>
            </a:r>
            <a:r>
              <a:rPr lang="en-US" sz="1500" u="sng" dirty="0">
                <a:solidFill>
                  <a:srgbClr val="246D8B"/>
                </a:solidFill>
              </a:rPr>
              <a:t>FIGO</a:t>
            </a:r>
            <a:r>
              <a:rPr lang="en-US" sz="1500" dirty="0">
                <a:solidFill>
                  <a:srgbClr val="246D8B"/>
                </a:solidFill>
              </a:rPr>
              <a:t>, </a:t>
            </a:r>
            <a:r>
              <a:rPr lang="en-US" sz="1500" u="sng" dirty="0">
                <a:solidFill>
                  <a:srgbClr val="246D8B"/>
                </a:solidFill>
              </a:rPr>
              <a:t>Ann Arbor</a:t>
            </a:r>
            <a:r>
              <a:rPr lang="en-US" sz="1500" dirty="0">
                <a:solidFill>
                  <a:srgbClr val="246D8B"/>
                </a:solidFill>
              </a:rPr>
              <a:t>, </a:t>
            </a:r>
            <a:r>
              <a:rPr lang="en-US" sz="1500" u="sng" dirty="0">
                <a:solidFill>
                  <a:srgbClr val="246D8B"/>
                </a:solidFill>
              </a:rPr>
              <a:t>EOD</a:t>
            </a:r>
            <a:r>
              <a:rPr lang="en-US" sz="1500" dirty="0">
                <a:solidFill>
                  <a:srgbClr val="246D8B"/>
                </a:solidFill>
              </a:rPr>
              <a:t>: staging</a:t>
            </a:r>
          </a:p>
          <a:p>
            <a:pPr marL="26541" lvl="2" indent="-27000" algn="r"/>
            <a:r>
              <a:rPr lang="en-US" sz="1500" u="sng" dirty="0" err="1">
                <a:solidFill>
                  <a:srgbClr val="246D8B"/>
                </a:solidFill>
              </a:rPr>
              <a:t>Loinc</a:t>
            </a:r>
            <a:r>
              <a:rPr lang="en-US" sz="1500" dirty="0">
                <a:solidFill>
                  <a:srgbClr val="246D8B"/>
                </a:solidFill>
              </a:rPr>
              <a:t>: clinical chemical lab</a:t>
            </a:r>
          </a:p>
          <a:p>
            <a:pPr marL="26541" lvl="2" indent="-27000" algn="r"/>
            <a:r>
              <a:rPr lang="en-US" sz="1500" u="sng" dirty="0">
                <a:solidFill>
                  <a:srgbClr val="246D8B"/>
                </a:solidFill>
              </a:rPr>
              <a:t>ATC</a:t>
            </a:r>
            <a:r>
              <a:rPr lang="en-US" sz="1500" dirty="0">
                <a:solidFill>
                  <a:srgbClr val="246D8B"/>
                </a:solidFill>
              </a:rPr>
              <a:t>: medications (secondary </a:t>
            </a:r>
            <a:r>
              <a:rPr lang="en-US" sz="1500" dirty="0" err="1">
                <a:solidFill>
                  <a:srgbClr val="246D8B"/>
                </a:solidFill>
              </a:rPr>
              <a:t>w.r.t.</a:t>
            </a:r>
            <a:r>
              <a:rPr lang="en-US" sz="1500" dirty="0">
                <a:solidFill>
                  <a:srgbClr val="246D8B"/>
                </a:solidFill>
              </a:rPr>
              <a:t> G-</a:t>
            </a:r>
            <a:r>
              <a:rPr lang="en-US" sz="1500" dirty="0" err="1">
                <a:solidFill>
                  <a:srgbClr val="246D8B"/>
                </a:solidFill>
              </a:rPr>
              <a:t>Standaard</a:t>
            </a:r>
            <a:r>
              <a:rPr lang="en-US" sz="1500" dirty="0">
                <a:solidFill>
                  <a:srgbClr val="246D8B"/>
                </a:solidFill>
              </a:rPr>
              <a:t>)</a:t>
            </a:r>
          </a:p>
        </p:txBody>
      </p:sp>
      <p:pic>
        <p:nvPicPr>
          <p:cNvPr id="7" name="Picture 6" descr="A picture containing food&#10;&#10;Description automatically generated">
            <a:extLst>
              <a:ext uri="{FF2B5EF4-FFF2-40B4-BE49-F238E27FC236}">
                <a16:creationId xmlns:a16="http://schemas.microsoft.com/office/drawing/2014/main" id="{C37FA26F-80AD-4494-8B4E-34FD93A224C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1234" y="3295650"/>
            <a:ext cx="733505" cy="1162814"/>
          </a:xfrm>
          <a:prstGeom prst="rect">
            <a:avLst/>
          </a:prstGeom>
        </p:spPr>
      </p:pic>
      <p:pic>
        <p:nvPicPr>
          <p:cNvPr id="9" name="Picture 8" descr="A close up of a logo&#10;&#10;Description automatically generated">
            <a:extLst>
              <a:ext uri="{FF2B5EF4-FFF2-40B4-BE49-F238E27FC236}">
                <a16:creationId xmlns:a16="http://schemas.microsoft.com/office/drawing/2014/main" id="{1A48E315-310A-4A3C-835C-4BD7AC0AEC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60621" y="3886200"/>
            <a:ext cx="2055568" cy="1418121"/>
          </a:xfrm>
          <a:prstGeom prst="rect">
            <a:avLst/>
          </a:prstGeom>
        </p:spPr>
      </p:pic>
      <p:pic>
        <p:nvPicPr>
          <p:cNvPr id="10" name="Picture 9">
            <a:extLst>
              <a:ext uri="{FF2B5EF4-FFF2-40B4-BE49-F238E27FC236}">
                <a16:creationId xmlns:a16="http://schemas.microsoft.com/office/drawing/2014/main" id="{A2E035F0-9541-4FD2-A6F4-51088E055604}"/>
              </a:ext>
            </a:extLst>
          </p:cNvPr>
          <p:cNvPicPr>
            <a:picLocks noChangeAspect="1"/>
          </p:cNvPicPr>
          <p:nvPr/>
        </p:nvPicPr>
        <p:blipFill>
          <a:blip r:embed="rId5"/>
          <a:stretch>
            <a:fillRect/>
          </a:stretch>
        </p:blipFill>
        <p:spPr>
          <a:xfrm>
            <a:off x="1019328" y="4458463"/>
            <a:ext cx="1528480" cy="845858"/>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8FA2D117-B112-42BD-A412-F4FE33E5A17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547808" y="4747389"/>
            <a:ext cx="1579949" cy="556932"/>
          </a:xfrm>
          <a:prstGeom prst="rect">
            <a:avLst/>
          </a:prstGeom>
        </p:spPr>
      </p:pic>
      <p:pic>
        <p:nvPicPr>
          <p:cNvPr id="16" name="Picture 15" descr="A picture containing drawing, table&#10;&#10;Description automatically generated">
            <a:extLst>
              <a:ext uri="{FF2B5EF4-FFF2-40B4-BE49-F238E27FC236}">
                <a16:creationId xmlns:a16="http://schemas.microsoft.com/office/drawing/2014/main" id="{AEA6AAE9-8912-4AC8-BE04-0B054CBC6A88}"/>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t="34379" b="29688"/>
          <a:stretch/>
        </p:blipFill>
        <p:spPr>
          <a:xfrm>
            <a:off x="7027355" y="2090758"/>
            <a:ext cx="1371600" cy="492860"/>
          </a:xfrm>
          <a:prstGeom prst="rect">
            <a:avLst/>
          </a:prstGeom>
        </p:spPr>
      </p:pic>
      <p:pic>
        <p:nvPicPr>
          <p:cNvPr id="18" name="Picture 17" descr="A picture containing plate, drawing, food, clock&#10;&#10;Description automatically generated">
            <a:extLst>
              <a:ext uri="{FF2B5EF4-FFF2-40B4-BE49-F238E27FC236}">
                <a16:creationId xmlns:a16="http://schemas.microsoft.com/office/drawing/2014/main" id="{7EE38B99-9EC8-4E50-94D3-548BB5E47803}"/>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307096" y="1363943"/>
            <a:ext cx="1205246" cy="635993"/>
          </a:xfrm>
          <a:prstGeom prst="rect">
            <a:avLst/>
          </a:prstGeom>
        </p:spPr>
      </p:pic>
      <p:pic>
        <p:nvPicPr>
          <p:cNvPr id="20" name="Picture 19" descr="A close up of a logo&#10;&#10;Description automatically generated">
            <a:extLst>
              <a:ext uri="{FF2B5EF4-FFF2-40B4-BE49-F238E27FC236}">
                <a16:creationId xmlns:a16="http://schemas.microsoft.com/office/drawing/2014/main" id="{069596BB-92D7-42E5-8CEC-B281433DEB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5658" y="2529104"/>
            <a:ext cx="2046684" cy="844477"/>
          </a:xfrm>
          <a:prstGeom prst="rect">
            <a:avLst/>
          </a:prstGeom>
        </p:spPr>
      </p:pic>
      <p:pic>
        <p:nvPicPr>
          <p:cNvPr id="4" name="Picture 3">
            <a:extLst>
              <a:ext uri="{FF2B5EF4-FFF2-40B4-BE49-F238E27FC236}">
                <a16:creationId xmlns:a16="http://schemas.microsoft.com/office/drawing/2014/main" id="{987AC6AA-A778-409B-BA03-5ECC5FCB3D2D}"/>
              </a:ext>
            </a:extLst>
          </p:cNvPr>
          <p:cNvPicPr>
            <a:picLocks noChangeAspect="1"/>
          </p:cNvPicPr>
          <p:nvPr/>
        </p:nvPicPr>
        <p:blipFill rotWithShape="1">
          <a:blip r:embed="rId10"/>
          <a:srcRect t="10762"/>
          <a:stretch/>
        </p:blipFill>
        <p:spPr>
          <a:xfrm>
            <a:off x="5872563" y="1300795"/>
            <a:ext cx="1266387" cy="993647"/>
          </a:xfrm>
          <a:prstGeom prst="rect">
            <a:avLst/>
          </a:prstGeom>
        </p:spPr>
      </p:pic>
    </p:spTree>
    <p:extLst>
      <p:ext uri="{BB962C8B-B14F-4D97-AF65-F5344CB8AC3E}">
        <p14:creationId xmlns:p14="http://schemas.microsoft.com/office/powerpoint/2010/main" val="27490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60D6D-8F19-4808-9B75-686409BB5F3F}"/>
              </a:ext>
            </a:extLst>
          </p:cNvPr>
          <p:cNvSpPr>
            <a:spLocks noGrp="1"/>
          </p:cNvSpPr>
          <p:nvPr>
            <p:ph type="title"/>
          </p:nvPr>
        </p:nvSpPr>
        <p:spPr/>
        <p:txBody>
          <a:bodyPr>
            <a:normAutofit fontScale="90000"/>
          </a:bodyPr>
          <a:lstStyle/>
          <a:p>
            <a:r>
              <a:rPr lang="en-US" dirty="0"/>
              <a:t>Generating Reliable Evidence</a:t>
            </a:r>
          </a:p>
        </p:txBody>
      </p:sp>
      <p:pic>
        <p:nvPicPr>
          <p:cNvPr id="4" name="Content Placeholder 3">
            <a:extLst>
              <a:ext uri="{FF2B5EF4-FFF2-40B4-BE49-F238E27FC236}">
                <a16:creationId xmlns:a16="http://schemas.microsoft.com/office/drawing/2014/main" id="{C334D01F-314E-496A-BA01-5CE7BD56F299}"/>
              </a:ext>
            </a:extLst>
          </p:cNvPr>
          <p:cNvPicPr>
            <a:picLocks noGrp="1" noChangeAspect="1"/>
          </p:cNvPicPr>
          <p:nvPr>
            <p:ph idx="1"/>
          </p:nvPr>
        </p:nvPicPr>
        <p:blipFill>
          <a:blip r:embed="rId2"/>
          <a:stretch>
            <a:fillRect/>
          </a:stretch>
        </p:blipFill>
        <p:spPr>
          <a:xfrm>
            <a:off x="457200" y="1347374"/>
            <a:ext cx="8229600" cy="3426652"/>
          </a:xfrm>
          <a:prstGeom prst="rect">
            <a:avLst/>
          </a:prstGeom>
        </p:spPr>
      </p:pic>
    </p:spTree>
    <p:extLst>
      <p:ext uri="{BB962C8B-B14F-4D97-AF65-F5344CB8AC3E}">
        <p14:creationId xmlns:p14="http://schemas.microsoft.com/office/powerpoint/2010/main" val="9085652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B156-38E3-4CD0-8AE2-6162306804C2}"/>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Tumor Specific </a:t>
            </a:r>
            <a:r>
              <a:rPr lang="en-US" sz="3600" dirty="0" err="1">
                <a:latin typeface="Arial" panose="020B0604020202020204" pitchFamily="34" charset="0"/>
                <a:cs typeface="Arial" panose="020B0604020202020204" pitchFamily="34" charset="0"/>
              </a:rPr>
              <a:t>Itemsets</a:t>
            </a:r>
            <a:endParaRPr lang="en-NL" sz="36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AC068EA-2E60-4D14-91C2-6E5830015B29}"/>
              </a:ext>
            </a:extLst>
          </p:cNvPr>
          <p:cNvSpPr txBox="1"/>
          <p:nvPr/>
        </p:nvSpPr>
        <p:spPr>
          <a:xfrm>
            <a:off x="98511" y="1280188"/>
            <a:ext cx="3096103" cy="3877985"/>
          </a:xfrm>
          <a:prstGeom prst="rect">
            <a:avLst/>
          </a:prstGeom>
          <a:noFill/>
        </p:spPr>
        <p:txBody>
          <a:bodyPr wrap="square" rtlCol="0">
            <a:spAutoFit/>
          </a:bodyPr>
          <a:lstStyle/>
          <a:p>
            <a:r>
              <a:rPr lang="it-IT" sz="1200" b="1" dirty="0">
                <a:solidFill>
                  <a:schemeClr val="bg2"/>
                </a:solidFill>
              </a:rPr>
              <a:t>Solid tumors</a:t>
            </a:r>
          </a:p>
          <a:p>
            <a:r>
              <a:rPr lang="it-IT" sz="1200" dirty="0">
                <a:hlinkClick r:id="rId3"/>
              </a:rPr>
              <a:t>Itemset NKR mammacarcinoom </a:t>
            </a:r>
            <a:endParaRPr lang="it-IT" sz="1200" dirty="0"/>
          </a:p>
          <a:p>
            <a:r>
              <a:rPr lang="it-IT" sz="1200" dirty="0">
                <a:hlinkClick r:id="rId4"/>
              </a:rPr>
              <a:t>Itemset NKR bot- en wekedelensarcomen</a:t>
            </a:r>
            <a:endParaRPr lang="it-IT" sz="1200" dirty="0"/>
          </a:p>
          <a:p>
            <a:r>
              <a:rPr lang="it-IT" sz="1200" dirty="0">
                <a:hlinkClick r:id="rId5"/>
              </a:rPr>
              <a:t>Itemset NKR hoofd-halskanker</a:t>
            </a:r>
            <a:r>
              <a:rPr lang="it-IT" sz="1200" dirty="0"/>
              <a:t> </a:t>
            </a:r>
          </a:p>
          <a:p>
            <a:r>
              <a:rPr lang="it-IT" sz="1200" dirty="0">
                <a:hlinkClick r:id="rId6"/>
              </a:rPr>
              <a:t>Itemset NKR longkanker (c34) </a:t>
            </a:r>
            <a:endParaRPr lang="it-IT" sz="1200" dirty="0"/>
          </a:p>
          <a:p>
            <a:r>
              <a:rPr lang="it-IT" sz="1200" dirty="0">
                <a:hlinkClick r:id="rId7"/>
              </a:rPr>
              <a:t>Itemset NKR schildklierkanker</a:t>
            </a:r>
            <a:r>
              <a:rPr lang="it-IT" sz="1200" dirty="0"/>
              <a:t> </a:t>
            </a:r>
          </a:p>
          <a:p>
            <a:r>
              <a:rPr lang="it-IT" sz="1200" b="1" dirty="0">
                <a:solidFill>
                  <a:schemeClr val="bg2"/>
                </a:solidFill>
              </a:rPr>
              <a:t>Gynaecological cancer</a:t>
            </a:r>
          </a:p>
          <a:p>
            <a:r>
              <a:rPr lang="it-IT" sz="1200" dirty="0">
                <a:hlinkClick r:id="rId8"/>
              </a:rPr>
              <a:t>Itemset NKR ovariumcarcinoom</a:t>
            </a:r>
            <a:r>
              <a:rPr lang="it-IT" sz="1200" dirty="0"/>
              <a:t> </a:t>
            </a:r>
          </a:p>
          <a:p>
            <a:r>
              <a:rPr lang="it-IT" sz="1200" dirty="0">
                <a:hlinkClick r:id="rId9"/>
              </a:rPr>
              <a:t>Itemset NKR endometriumcarcinoom</a:t>
            </a:r>
            <a:r>
              <a:rPr lang="it-IT" sz="1200" dirty="0"/>
              <a:t> </a:t>
            </a:r>
          </a:p>
          <a:p>
            <a:r>
              <a:rPr lang="it-IT" sz="1200" dirty="0">
                <a:hlinkClick r:id="rId10"/>
              </a:rPr>
              <a:t>Itemset NKR cervixcarcinoom</a:t>
            </a:r>
            <a:r>
              <a:rPr lang="it-IT" sz="1200" dirty="0"/>
              <a:t> </a:t>
            </a:r>
          </a:p>
          <a:p>
            <a:r>
              <a:rPr lang="it-IT" sz="1200" dirty="0">
                <a:hlinkClick r:id="rId11"/>
              </a:rPr>
              <a:t>Itemset NKR vulvacarcinoom</a:t>
            </a:r>
            <a:r>
              <a:rPr lang="it-IT" sz="1200" dirty="0"/>
              <a:t> </a:t>
            </a:r>
            <a:endParaRPr lang="it-IT" sz="1200" dirty="0">
              <a:solidFill>
                <a:schemeClr val="bg2"/>
              </a:solidFill>
            </a:endParaRPr>
          </a:p>
          <a:p>
            <a:r>
              <a:rPr lang="it-IT" sz="1200" b="1" dirty="0">
                <a:solidFill>
                  <a:schemeClr val="bg2"/>
                </a:solidFill>
              </a:rPr>
              <a:t>Cancer of the digestive organs</a:t>
            </a:r>
          </a:p>
          <a:p>
            <a:r>
              <a:rPr lang="it-IT" sz="1200" dirty="0">
                <a:hlinkClick r:id="rId12"/>
              </a:rPr>
              <a:t>Itemset slokdarm- en maagcarcinoom</a:t>
            </a:r>
            <a:r>
              <a:rPr lang="it-IT" sz="1200" dirty="0"/>
              <a:t> </a:t>
            </a:r>
          </a:p>
          <a:p>
            <a:r>
              <a:rPr lang="it-IT" sz="1200" dirty="0">
                <a:hlinkClick r:id="rId13"/>
              </a:rPr>
              <a:t>Itemset NKR dunnedarmkanker</a:t>
            </a:r>
            <a:r>
              <a:rPr lang="it-IT" sz="1200" dirty="0"/>
              <a:t> </a:t>
            </a:r>
          </a:p>
          <a:p>
            <a:r>
              <a:rPr lang="it-IT" sz="1200" dirty="0">
                <a:hlinkClick r:id="rId14"/>
              </a:rPr>
              <a:t>Itemset NKR dikkedarmkanker (coloncarcinoom)</a:t>
            </a:r>
            <a:r>
              <a:rPr lang="it-IT" sz="1200" dirty="0"/>
              <a:t> </a:t>
            </a:r>
          </a:p>
          <a:p>
            <a:r>
              <a:rPr lang="it-IT" sz="1200" dirty="0">
                <a:hlinkClick r:id="rId15"/>
              </a:rPr>
              <a:t>Itemset NKR endeldarmkanker (rectumcarcinoom)</a:t>
            </a:r>
            <a:endParaRPr lang="it-IT" sz="1200" dirty="0"/>
          </a:p>
          <a:p>
            <a:r>
              <a:rPr lang="it-IT" sz="1200" dirty="0">
                <a:hlinkClick r:id="rId16"/>
              </a:rPr>
              <a:t>Itemset NKR anuskanker</a:t>
            </a:r>
            <a:r>
              <a:rPr lang="it-IT" sz="1200" dirty="0"/>
              <a:t> </a:t>
            </a:r>
          </a:p>
          <a:p>
            <a:endParaRPr lang="en-NL" sz="1800" dirty="0"/>
          </a:p>
        </p:txBody>
      </p:sp>
      <p:sp>
        <p:nvSpPr>
          <p:cNvPr id="10" name="TextBox 9">
            <a:extLst>
              <a:ext uri="{FF2B5EF4-FFF2-40B4-BE49-F238E27FC236}">
                <a16:creationId xmlns:a16="http://schemas.microsoft.com/office/drawing/2014/main" id="{3CF9F0AF-6948-4102-83F6-8EEBB58BED6D}"/>
              </a:ext>
            </a:extLst>
          </p:cNvPr>
          <p:cNvSpPr txBox="1"/>
          <p:nvPr/>
        </p:nvSpPr>
        <p:spPr>
          <a:xfrm>
            <a:off x="3008034" y="1123930"/>
            <a:ext cx="3016589" cy="4247317"/>
          </a:xfrm>
          <a:prstGeom prst="rect">
            <a:avLst/>
          </a:prstGeom>
          <a:noFill/>
        </p:spPr>
        <p:txBody>
          <a:bodyPr wrap="square" rtlCol="0">
            <a:spAutoFit/>
          </a:bodyPr>
          <a:lstStyle/>
          <a:p>
            <a:r>
              <a:rPr lang="it-IT" sz="1200" dirty="0">
                <a:hlinkClick r:id="rId17"/>
              </a:rPr>
              <a:t>Itemset pancreascarcinoom / alvleesklierkanker</a:t>
            </a:r>
            <a:endParaRPr lang="it-IT" sz="1200" dirty="0"/>
          </a:p>
          <a:p>
            <a:r>
              <a:rPr lang="it-IT" sz="1200" b="1" dirty="0">
                <a:solidFill>
                  <a:schemeClr val="bg2"/>
                </a:solidFill>
              </a:rPr>
              <a:t>Neuro-oncology</a:t>
            </a:r>
          </a:p>
          <a:p>
            <a:r>
              <a:rPr lang="it-IT" sz="1200" dirty="0">
                <a:hlinkClick r:id="rId18"/>
              </a:rPr>
              <a:t>Itemset NKR gliomen</a:t>
            </a:r>
            <a:r>
              <a:rPr lang="it-IT" sz="1200" dirty="0"/>
              <a:t> </a:t>
            </a:r>
          </a:p>
          <a:p>
            <a:r>
              <a:rPr lang="it-IT" sz="1200" dirty="0">
                <a:hlinkClick r:id="rId19"/>
              </a:rPr>
              <a:t>Itemset NKR meningeomen</a:t>
            </a:r>
            <a:endParaRPr lang="it-IT" sz="1200" dirty="0"/>
          </a:p>
          <a:p>
            <a:r>
              <a:rPr lang="it-IT" sz="1200" dirty="0">
                <a:hlinkClick r:id="rId20"/>
              </a:rPr>
              <a:t>Itemset NKR hypofysetumoren</a:t>
            </a:r>
            <a:r>
              <a:rPr lang="it-IT" sz="1200" dirty="0"/>
              <a:t> </a:t>
            </a:r>
          </a:p>
          <a:p>
            <a:r>
              <a:rPr lang="it-IT" sz="1200" b="1" dirty="0">
                <a:solidFill>
                  <a:schemeClr val="bg2"/>
                </a:solidFill>
              </a:rPr>
              <a:t>Skin cancer</a:t>
            </a:r>
          </a:p>
          <a:p>
            <a:r>
              <a:rPr lang="it-IT" sz="1200" dirty="0">
                <a:hlinkClick r:id="rId21"/>
              </a:rPr>
              <a:t>Itemset NKR basaalcelcarcinoom</a:t>
            </a:r>
            <a:endParaRPr lang="it-IT" sz="1200" dirty="0"/>
          </a:p>
          <a:p>
            <a:r>
              <a:rPr lang="it-IT" sz="1200" dirty="0">
                <a:hlinkClick r:id="rId22"/>
              </a:rPr>
              <a:t>Itemset NKR plaveiselcelcarcinoom</a:t>
            </a:r>
            <a:endParaRPr lang="it-IT" sz="1200" dirty="0"/>
          </a:p>
          <a:p>
            <a:r>
              <a:rPr lang="it-IT" sz="1200" dirty="0">
                <a:hlinkClick r:id="rId23"/>
              </a:rPr>
              <a:t>Itemset NKR melanoom</a:t>
            </a:r>
            <a:r>
              <a:rPr lang="it-IT" sz="1200" dirty="0"/>
              <a:t> </a:t>
            </a:r>
          </a:p>
          <a:p>
            <a:r>
              <a:rPr lang="it-IT" sz="1200" b="1" dirty="0">
                <a:solidFill>
                  <a:schemeClr val="bg2"/>
                </a:solidFill>
              </a:rPr>
              <a:t>Genitourinal cancer</a:t>
            </a:r>
          </a:p>
          <a:p>
            <a:r>
              <a:rPr lang="it-IT" sz="1200" dirty="0">
                <a:hlinkClick r:id="rId24"/>
              </a:rPr>
              <a:t>Itemset NKR prostaatkanker</a:t>
            </a:r>
            <a:r>
              <a:rPr lang="it-IT" sz="1200" dirty="0"/>
              <a:t> </a:t>
            </a:r>
          </a:p>
          <a:p>
            <a:r>
              <a:rPr lang="it-IT" sz="1200" dirty="0">
                <a:hlinkClick r:id="rId25"/>
              </a:rPr>
              <a:t>Itemset NKR blaaskanker</a:t>
            </a:r>
            <a:r>
              <a:rPr lang="it-IT" sz="1200" dirty="0"/>
              <a:t> </a:t>
            </a:r>
          </a:p>
          <a:p>
            <a:r>
              <a:rPr lang="it-IT" sz="1200" dirty="0">
                <a:hlinkClick r:id="rId26"/>
              </a:rPr>
              <a:t>Itemset NKR project BlaZIB</a:t>
            </a:r>
            <a:r>
              <a:rPr lang="it-IT" sz="1200" dirty="0"/>
              <a:t>  </a:t>
            </a:r>
          </a:p>
          <a:p>
            <a:r>
              <a:rPr lang="it-IT" sz="1200" dirty="0">
                <a:hlinkClick r:id="rId27"/>
              </a:rPr>
              <a:t>Itemset NKR nierkanker</a:t>
            </a:r>
            <a:r>
              <a:rPr lang="it-IT" sz="1200" dirty="0"/>
              <a:t> </a:t>
            </a:r>
          </a:p>
          <a:p>
            <a:r>
              <a:rPr lang="it-IT" sz="1200" dirty="0">
                <a:hlinkClick r:id="rId28"/>
              </a:rPr>
              <a:t>Itemset NKR nierbekken- en ureterkanker</a:t>
            </a:r>
            <a:r>
              <a:rPr lang="it-IT" sz="1200" dirty="0"/>
              <a:t> </a:t>
            </a:r>
          </a:p>
          <a:p>
            <a:r>
              <a:rPr lang="it-IT" sz="1200" dirty="0">
                <a:hlinkClick r:id="rId29"/>
              </a:rPr>
              <a:t>Itemset NKR urethra en overige urinewegen</a:t>
            </a:r>
            <a:r>
              <a:rPr lang="it-IT" sz="1200" dirty="0"/>
              <a:t> </a:t>
            </a:r>
          </a:p>
          <a:p>
            <a:r>
              <a:rPr lang="it-IT" sz="1200" dirty="0">
                <a:hlinkClick r:id="rId30"/>
              </a:rPr>
              <a:t>Itemset NKR zaadbalkanker</a:t>
            </a:r>
            <a:endParaRPr lang="it-IT" sz="1200" dirty="0"/>
          </a:p>
          <a:p>
            <a:r>
              <a:rPr lang="it-IT" sz="1200" dirty="0">
                <a:hlinkClick r:id="rId31"/>
              </a:rPr>
              <a:t>Itemset NKR peniskanker</a:t>
            </a:r>
            <a:r>
              <a:rPr lang="it-IT" sz="1200" dirty="0"/>
              <a:t> </a:t>
            </a:r>
          </a:p>
          <a:p>
            <a:endParaRPr lang="en-NL" sz="1800" dirty="0"/>
          </a:p>
        </p:txBody>
      </p:sp>
      <p:sp>
        <p:nvSpPr>
          <p:cNvPr id="11" name="TextBox 10">
            <a:extLst>
              <a:ext uri="{FF2B5EF4-FFF2-40B4-BE49-F238E27FC236}">
                <a16:creationId xmlns:a16="http://schemas.microsoft.com/office/drawing/2014/main" id="{3340D414-6F9C-462B-8D1D-6B5301C67101}"/>
              </a:ext>
            </a:extLst>
          </p:cNvPr>
          <p:cNvSpPr txBox="1"/>
          <p:nvPr/>
        </p:nvSpPr>
        <p:spPr>
          <a:xfrm>
            <a:off x="5923345" y="1123929"/>
            <a:ext cx="2801072" cy="4247317"/>
          </a:xfrm>
          <a:prstGeom prst="rect">
            <a:avLst/>
          </a:prstGeom>
          <a:noFill/>
        </p:spPr>
        <p:txBody>
          <a:bodyPr wrap="square" rtlCol="0">
            <a:spAutoFit/>
          </a:bodyPr>
          <a:lstStyle/>
          <a:p>
            <a:r>
              <a:rPr lang="it-IT" sz="1200" b="1" dirty="0">
                <a:solidFill>
                  <a:schemeClr val="bg2"/>
                </a:solidFill>
              </a:rPr>
              <a:t>Hemato-oncologie</a:t>
            </a:r>
          </a:p>
          <a:p>
            <a:r>
              <a:rPr lang="it-IT" sz="1200" dirty="0">
                <a:hlinkClick r:id="rId32"/>
              </a:rPr>
              <a:t>Itemset NKR AL amyloïdose</a:t>
            </a:r>
            <a:r>
              <a:rPr lang="it-IT" sz="1200" dirty="0"/>
              <a:t> </a:t>
            </a:r>
          </a:p>
          <a:p>
            <a:r>
              <a:rPr lang="it-IT" sz="1200" dirty="0">
                <a:hlinkClick r:id="rId33"/>
              </a:rPr>
              <a:t>Itemset NKR Acute Myeloïde Leukemie</a:t>
            </a:r>
            <a:endParaRPr lang="it-IT" sz="1200" dirty="0"/>
          </a:p>
          <a:p>
            <a:r>
              <a:rPr lang="it-IT" sz="1200" dirty="0">
                <a:hlinkClick r:id="rId34"/>
              </a:rPr>
              <a:t>Itemset NKR Acute Lymfatische Leukemie</a:t>
            </a:r>
            <a:endParaRPr lang="it-IT" sz="1200" dirty="0"/>
          </a:p>
          <a:p>
            <a:r>
              <a:rPr lang="it-IT" sz="1200" dirty="0">
                <a:hlinkClick r:id="rId35"/>
              </a:rPr>
              <a:t>Itemset NKR Chronic Lymphoblastic Leukemia</a:t>
            </a:r>
            <a:endParaRPr lang="it-IT" sz="1200" dirty="0"/>
          </a:p>
          <a:p>
            <a:r>
              <a:rPr lang="it-IT" sz="1200" dirty="0">
                <a:hlinkClick r:id="rId36"/>
              </a:rPr>
              <a:t>Itemset NKR Chronic Myeloid Leukemia</a:t>
            </a:r>
            <a:endParaRPr lang="it-IT" sz="1200" dirty="0"/>
          </a:p>
          <a:p>
            <a:r>
              <a:rPr lang="it-IT" sz="1200" dirty="0">
                <a:hlinkClick r:id="rId37"/>
              </a:rPr>
              <a:t>Itemset NKR Cutane Lymfomen</a:t>
            </a:r>
            <a:r>
              <a:rPr lang="it-IT" sz="1200" dirty="0"/>
              <a:t> </a:t>
            </a:r>
          </a:p>
          <a:p>
            <a:r>
              <a:rPr lang="it-IT" sz="1200" dirty="0">
                <a:hlinkClick r:id="rId38"/>
              </a:rPr>
              <a:t>Itemset NKR Histiocytaire en dentrische celsarcomen</a:t>
            </a:r>
            <a:r>
              <a:rPr lang="it-IT" sz="1200" dirty="0"/>
              <a:t> </a:t>
            </a:r>
          </a:p>
          <a:p>
            <a:r>
              <a:rPr lang="it-IT" sz="1200" dirty="0">
                <a:hlinkClick r:id="rId39"/>
              </a:rPr>
              <a:t>Itemset NKR Hodgkinlymfoom</a:t>
            </a:r>
            <a:endParaRPr lang="it-IT" sz="1200" dirty="0"/>
          </a:p>
          <a:p>
            <a:r>
              <a:rPr lang="it-IT" sz="1200" dirty="0">
                <a:hlinkClick r:id="rId40"/>
              </a:rPr>
              <a:t>Itemset NKR Mastocytose</a:t>
            </a:r>
            <a:endParaRPr lang="it-IT" sz="1200" dirty="0"/>
          </a:p>
          <a:p>
            <a:r>
              <a:rPr lang="it-IT" sz="1200" dirty="0">
                <a:hlinkClick r:id="rId41"/>
              </a:rPr>
              <a:t>Itemset NKR Myelodysplastisch syndroom</a:t>
            </a:r>
            <a:endParaRPr lang="it-IT" sz="1200" dirty="0"/>
          </a:p>
          <a:p>
            <a:r>
              <a:rPr lang="it-IT" sz="1200" dirty="0">
                <a:hlinkClick r:id="rId42"/>
              </a:rPr>
              <a:t>Itemset NKR Myelofibrose</a:t>
            </a:r>
            <a:r>
              <a:rPr lang="it-IT" sz="1200" dirty="0"/>
              <a:t> </a:t>
            </a:r>
          </a:p>
          <a:p>
            <a:r>
              <a:rPr lang="it-IT" sz="1200" dirty="0">
                <a:hlinkClick r:id="rId43"/>
              </a:rPr>
              <a:t>Itemset NKR Non Hodgkinlymfoom</a:t>
            </a:r>
            <a:endParaRPr lang="it-IT" sz="1200" dirty="0"/>
          </a:p>
          <a:p>
            <a:r>
              <a:rPr lang="it-IT" sz="1200" dirty="0">
                <a:hlinkClick r:id="rId44"/>
              </a:rPr>
              <a:t>Itemset NKR Plasmaceltumoren</a:t>
            </a:r>
            <a:r>
              <a:rPr lang="it-IT" sz="1200" dirty="0"/>
              <a:t> </a:t>
            </a:r>
          </a:p>
          <a:p>
            <a:r>
              <a:rPr lang="it-IT" sz="1200" dirty="0">
                <a:hlinkClick r:id="rId45"/>
              </a:rPr>
              <a:t>Itemset NKR PV en ET</a:t>
            </a:r>
            <a:r>
              <a:rPr lang="it-IT" sz="1200" dirty="0"/>
              <a:t> </a:t>
            </a:r>
          </a:p>
          <a:p>
            <a:endParaRPr lang="en-NL" sz="1800" dirty="0"/>
          </a:p>
        </p:txBody>
      </p:sp>
    </p:spTree>
    <p:extLst>
      <p:ext uri="{BB962C8B-B14F-4D97-AF65-F5344CB8AC3E}">
        <p14:creationId xmlns:p14="http://schemas.microsoft.com/office/powerpoint/2010/main" val="4787513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B156-38E3-4CD0-8AE2-6162306804C2}"/>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Example – Prostate </a:t>
            </a:r>
            <a:endParaRPr lang="en-NL" dirty="0">
              <a:latin typeface="Arial" panose="020B0604020202020204" pitchFamily="34" charset="0"/>
              <a:cs typeface="Arial" panose="020B060402020202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CDD2B4FE-E89E-459D-89DC-3FED13B40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12" y="1168927"/>
            <a:ext cx="4176713" cy="3990975"/>
          </a:xfrm>
          <a:prstGeom prst="rect">
            <a:avLst/>
          </a:prstGeom>
          <a:ln w="28575">
            <a:solidFill>
              <a:srgbClr val="246D8B"/>
            </a:solidFill>
          </a:ln>
        </p:spPr>
      </p:pic>
      <p:pic>
        <p:nvPicPr>
          <p:cNvPr id="11" name="Picture 10" descr="A screenshot of a cell phone&#10;&#10;Description automatically generated">
            <a:extLst>
              <a:ext uri="{FF2B5EF4-FFF2-40B4-BE49-F238E27FC236}">
                <a16:creationId xmlns:a16="http://schemas.microsoft.com/office/drawing/2014/main" id="{59103B57-5126-4BEA-8389-48D4B3153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316" y="2146861"/>
            <a:ext cx="4148138" cy="2190750"/>
          </a:xfrm>
          <a:prstGeom prst="rect">
            <a:avLst/>
          </a:prstGeom>
          <a:ln w="28575">
            <a:solidFill>
              <a:srgbClr val="246D8B"/>
            </a:solidFill>
          </a:ln>
        </p:spPr>
      </p:pic>
    </p:spTree>
    <p:extLst>
      <p:ext uri="{BB962C8B-B14F-4D97-AF65-F5344CB8AC3E}">
        <p14:creationId xmlns:p14="http://schemas.microsoft.com/office/powerpoint/2010/main" val="6156068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B156-38E3-4CD0-8AE2-6162306804C2}"/>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Example- Prostate</a:t>
            </a:r>
            <a:endParaRPr lang="en-NL" dirty="0">
              <a:latin typeface="Arial" panose="020B0604020202020204" pitchFamily="34" charset="0"/>
              <a:cs typeface="Arial" panose="020B0604020202020204" pitchFamily="34" charset="0"/>
            </a:endParaRPr>
          </a:p>
        </p:txBody>
      </p:sp>
      <p:pic>
        <p:nvPicPr>
          <p:cNvPr id="7" name="Picture 6" descr="A screenshot of text&#10;&#10;Description automatically generated">
            <a:extLst>
              <a:ext uri="{FF2B5EF4-FFF2-40B4-BE49-F238E27FC236}">
                <a16:creationId xmlns:a16="http://schemas.microsoft.com/office/drawing/2014/main" id="{63DA05F8-2894-4B0E-AD6D-5D4D28473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90" y="1045379"/>
            <a:ext cx="4143375" cy="4171950"/>
          </a:xfrm>
          <a:prstGeom prst="rect">
            <a:avLst/>
          </a:prstGeom>
          <a:ln w="28575">
            <a:solidFill>
              <a:srgbClr val="246D8B"/>
            </a:solidFill>
          </a:ln>
        </p:spPr>
      </p:pic>
      <p:pic>
        <p:nvPicPr>
          <p:cNvPr id="11" name="Picture 10" descr="A screenshot of a cell phone&#10;&#10;Description automatically generated">
            <a:extLst>
              <a:ext uri="{FF2B5EF4-FFF2-40B4-BE49-F238E27FC236}">
                <a16:creationId xmlns:a16="http://schemas.microsoft.com/office/drawing/2014/main" id="{38A7D342-C530-4D4E-80AB-5E58819BA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243" y="1230241"/>
            <a:ext cx="4181293" cy="1149613"/>
          </a:xfrm>
          <a:prstGeom prst="rect">
            <a:avLst/>
          </a:prstGeom>
          <a:ln w="28575">
            <a:solidFill>
              <a:srgbClr val="246D8B"/>
            </a:solidFill>
          </a:ln>
        </p:spPr>
      </p:pic>
      <p:pic>
        <p:nvPicPr>
          <p:cNvPr id="13" name="Picture 12" descr="A screenshot of a social media post&#10;&#10;Description automatically generated">
            <a:extLst>
              <a:ext uri="{FF2B5EF4-FFF2-40B4-BE49-F238E27FC236}">
                <a16:creationId xmlns:a16="http://schemas.microsoft.com/office/drawing/2014/main" id="{0562C1F4-1B3A-4293-BCF8-70193B3A1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57" y="2690095"/>
            <a:ext cx="4185512" cy="2420194"/>
          </a:xfrm>
          <a:prstGeom prst="rect">
            <a:avLst/>
          </a:prstGeom>
          <a:ln w="28575">
            <a:solidFill>
              <a:srgbClr val="246D8B"/>
            </a:solidFill>
          </a:ln>
        </p:spPr>
      </p:pic>
    </p:spTree>
    <p:extLst>
      <p:ext uri="{BB962C8B-B14F-4D97-AF65-F5344CB8AC3E}">
        <p14:creationId xmlns:p14="http://schemas.microsoft.com/office/powerpoint/2010/main" val="28162737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85C557-8704-4AB5-99BC-371297BEF4E1}"/>
              </a:ext>
            </a:extLst>
          </p:cNvPr>
          <p:cNvSpPr>
            <a:spLocks noGrp="1"/>
          </p:cNvSpPr>
          <p:nvPr>
            <p:ph type="ctrTitle"/>
          </p:nvPr>
        </p:nvSpPr>
        <p:spPr>
          <a:xfrm>
            <a:off x="2268513" y="1276010"/>
            <a:ext cx="6096000" cy="1671201"/>
          </a:xfrm>
        </p:spPr>
        <p:txBody>
          <a:bodyPr>
            <a:normAutofit fontScale="90000"/>
          </a:bodyPr>
          <a:lstStyle/>
          <a:p>
            <a:r>
              <a:rPr lang="nl-NL" dirty="0">
                <a:latin typeface="Arial" panose="020B0604020202020204" pitchFamily="34" charset="0"/>
                <a:cs typeface="Arial" panose="020B0604020202020204" pitchFamily="34" charset="0"/>
              </a:rPr>
              <a:t>First Experience with OMOP Oncology Extension ETL</a:t>
            </a:r>
          </a:p>
        </p:txBody>
      </p:sp>
      <p:sp>
        <p:nvSpPr>
          <p:cNvPr id="3" name="Ondertitel 2">
            <a:extLst>
              <a:ext uri="{FF2B5EF4-FFF2-40B4-BE49-F238E27FC236}">
                <a16:creationId xmlns:a16="http://schemas.microsoft.com/office/drawing/2014/main" id="{DCE0B543-CF53-47B6-A158-40262AF8BB8B}"/>
              </a:ext>
            </a:extLst>
          </p:cNvPr>
          <p:cNvSpPr>
            <a:spLocks noGrp="1"/>
          </p:cNvSpPr>
          <p:nvPr>
            <p:ph type="subTitle" idx="1"/>
          </p:nvPr>
        </p:nvSpPr>
        <p:spPr/>
        <p:txBody>
          <a:bodyPr>
            <a:normAutofit/>
          </a:bodyPr>
          <a:lstStyle/>
          <a:p>
            <a:r>
              <a:rPr lang="nl-NL" sz="2400" dirty="0">
                <a:latin typeface="Arial" panose="020B0604020202020204" pitchFamily="34" charset="0"/>
                <a:cs typeface="Arial" panose="020B0604020202020204" pitchFamily="34" charset="0"/>
              </a:rPr>
              <a:t>Peter Prinsen, Chiara Attanasio</a:t>
            </a:r>
          </a:p>
        </p:txBody>
      </p:sp>
    </p:spTree>
    <p:extLst>
      <p:ext uri="{BB962C8B-B14F-4D97-AF65-F5344CB8AC3E}">
        <p14:creationId xmlns:p14="http://schemas.microsoft.com/office/powerpoint/2010/main" val="37313144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CC2568-E673-4BF4-8EAA-AF2195BDB3BB}"/>
              </a:ext>
            </a:extLst>
          </p:cNvPr>
          <p:cNvSpPr>
            <a:spLocks noGrp="1"/>
          </p:cNvSpPr>
          <p:nvPr>
            <p:ph type="title"/>
          </p:nvPr>
        </p:nvSpPr>
        <p:spPr/>
        <p:txBody>
          <a:bodyPr>
            <a:normAutofit fontScale="90000"/>
          </a:bodyPr>
          <a:lstStyle/>
          <a:p>
            <a:r>
              <a:rPr lang="nl-NL" dirty="0" err="1">
                <a:latin typeface="Arial" panose="020B0604020202020204" pitchFamily="34" charset="0"/>
                <a:cs typeface="Arial" panose="020B0604020202020204" pitchFamily="34" charset="0"/>
              </a:rPr>
              <a:t>Going</a:t>
            </a:r>
            <a:r>
              <a:rPr lang="nl-NL" dirty="0">
                <a:latin typeface="Arial" panose="020B0604020202020204" pitchFamily="34" charset="0"/>
                <a:cs typeface="Arial" panose="020B0604020202020204" pitchFamily="34" charset="0"/>
              </a:rPr>
              <a:t> FAIR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OMOP-CDM</a:t>
            </a:r>
          </a:p>
        </p:txBody>
      </p:sp>
      <p:sp>
        <p:nvSpPr>
          <p:cNvPr id="3" name="Tijdelijke aanduiding voor inhoud 2">
            <a:extLst>
              <a:ext uri="{FF2B5EF4-FFF2-40B4-BE49-F238E27FC236}">
                <a16:creationId xmlns:a16="http://schemas.microsoft.com/office/drawing/2014/main" id="{2A4D6870-4CD4-4939-9645-16095AA10465}"/>
              </a:ext>
            </a:extLst>
          </p:cNvPr>
          <p:cNvSpPr>
            <a:spLocks noGrp="1"/>
          </p:cNvSpPr>
          <p:nvPr>
            <p:ph idx="1"/>
          </p:nvPr>
        </p:nvSpPr>
        <p:spPr>
          <a:xfrm>
            <a:off x="211137" y="1172936"/>
            <a:ext cx="8721726" cy="1607549"/>
          </a:xfrm>
        </p:spPr>
        <p:txBody>
          <a:bodyPr>
            <a:normAutofit fontScale="55000" lnSpcReduction="20000"/>
          </a:bodyPr>
          <a:lstStyle/>
          <a:p>
            <a:r>
              <a:rPr lang="nl-NL" dirty="0">
                <a:latin typeface="Arial" panose="020B0604020202020204" pitchFamily="34" charset="0"/>
                <a:cs typeface="Arial" panose="020B0604020202020204" pitchFamily="34" charset="0"/>
              </a:rPr>
              <a:t>IKNL </a:t>
            </a:r>
            <a:r>
              <a:rPr lang="nl-NL" dirty="0" err="1">
                <a:latin typeface="Arial" panose="020B0604020202020204" pitchFamily="34" charset="0"/>
                <a:cs typeface="Arial" panose="020B0604020202020204" pitchFamily="34" charset="0"/>
              </a:rPr>
              <a:t>gets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many</a:t>
            </a:r>
            <a:r>
              <a:rPr lang="nl-NL" dirty="0">
                <a:latin typeface="Arial" panose="020B0604020202020204" pitchFamily="34" charset="0"/>
                <a:cs typeface="Arial" panose="020B0604020202020204" pitchFamily="34" charset="0"/>
              </a:rPr>
              <a:t> data </a:t>
            </a:r>
            <a:r>
              <a:rPr lang="nl-NL" dirty="0" err="1">
                <a:latin typeface="Arial" panose="020B0604020202020204" pitchFamily="34" charset="0"/>
                <a:cs typeface="Arial" panose="020B0604020202020204" pitchFamily="34" charset="0"/>
              </a:rPr>
              <a:t>requests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Due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to</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lack</a:t>
            </a:r>
            <a:r>
              <a:rPr lang="nl-NL" dirty="0">
                <a:latin typeface="Arial" panose="020B0604020202020204" pitchFamily="34" charset="0"/>
                <a:cs typeface="Arial" panose="020B0604020202020204" pitchFamily="34" charset="0"/>
              </a:rPr>
              <a:t> of information </a:t>
            </a:r>
            <a:r>
              <a:rPr lang="nl-NL" dirty="0" err="1">
                <a:latin typeface="Arial" panose="020B0604020202020204" pitchFamily="34" charset="0"/>
                <a:cs typeface="Arial" panose="020B0604020202020204" pitchFamily="34" charset="0"/>
              </a:rPr>
              <a:t>about</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our</a:t>
            </a:r>
            <a:r>
              <a:rPr lang="nl-NL" dirty="0">
                <a:latin typeface="Arial" panose="020B0604020202020204" pitchFamily="34" charset="0"/>
                <a:cs typeface="Arial" panose="020B0604020202020204" pitchFamily="34" charset="0"/>
              </a:rPr>
              <a:t> data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request</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process</a:t>
            </a:r>
            <a:r>
              <a:rPr lang="nl-NL" dirty="0">
                <a:latin typeface="Arial" panose="020B0604020202020204" pitchFamily="34" charset="0"/>
                <a:cs typeface="Arial" panose="020B0604020202020204" pitchFamily="34" charset="0"/>
              </a:rPr>
              <a:t> is </a:t>
            </a:r>
            <a:r>
              <a:rPr lang="nl-NL" dirty="0" err="1">
                <a:latin typeface="Arial" panose="020B0604020202020204" pitchFamily="34" charset="0"/>
                <a:cs typeface="Arial" panose="020B0604020202020204" pitchFamily="34" charset="0"/>
              </a:rPr>
              <a:t>inefficient</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people</a:t>
            </a:r>
            <a:r>
              <a:rPr lang="nl-NL" dirty="0">
                <a:latin typeface="Arial" panose="020B0604020202020204" pitchFamily="34" charset="0"/>
                <a:cs typeface="Arial" panose="020B0604020202020204" pitchFamily="34" charset="0"/>
              </a:rPr>
              <a:t> are </a:t>
            </a:r>
            <a:r>
              <a:rPr lang="nl-NL" dirty="0" err="1">
                <a:latin typeface="Arial" panose="020B0604020202020204" pitchFamily="34" charset="0"/>
                <a:cs typeface="Arial" panose="020B0604020202020204" pitchFamily="34" charset="0"/>
              </a:rPr>
              <a:t>discouraged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from</a:t>
            </a:r>
            <a:r>
              <a:rPr lang="nl-NL" dirty="0">
                <a:latin typeface="Arial" panose="020B0604020202020204" pitchFamily="34" charset="0"/>
                <a:cs typeface="Arial" panose="020B0604020202020204" pitchFamily="34" charset="0"/>
              </a:rPr>
              <a:t> making </a:t>
            </a:r>
            <a:r>
              <a:rPr lang="nl-NL" dirty="0" err="1">
                <a:latin typeface="Arial" panose="020B0604020202020204" pitchFamily="34" charset="0"/>
                <a:cs typeface="Arial" panose="020B0604020202020204" pitchFamily="34" charset="0"/>
              </a:rPr>
              <a:t>requests</a:t>
            </a:r>
            <a:r>
              <a:rPr lang="nl-NL" dirty="0">
                <a:latin typeface="Arial" panose="020B0604020202020204" pitchFamily="34" charset="0"/>
                <a:cs typeface="Arial" panose="020B0604020202020204" pitchFamily="34" charset="0"/>
              </a:rPr>
              <a:t>.</a:t>
            </a:r>
          </a:p>
          <a:p>
            <a:r>
              <a:rPr lang="nl-NL" dirty="0">
                <a:latin typeface="Arial" panose="020B0604020202020204" pitchFamily="34" charset="0"/>
                <a:cs typeface="Arial" panose="020B0604020202020204" pitchFamily="34" charset="0"/>
              </a:rPr>
              <a:t>Part of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NCR data </a:t>
            </a:r>
            <a:r>
              <a:rPr lang="nl-NL" dirty="0" err="1">
                <a:latin typeface="Arial" panose="020B0604020202020204" pitchFamily="34" charset="0"/>
                <a:cs typeface="Arial" panose="020B0604020202020204" pitchFamily="34" charset="0"/>
              </a:rPr>
              <a:t>follows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international</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standards</a:t>
            </a:r>
            <a:r>
              <a:rPr lang="nl-NL" dirty="0">
                <a:latin typeface="Arial" panose="020B0604020202020204" pitchFamily="34" charset="0"/>
                <a:cs typeface="Arial" panose="020B0604020202020204" pitchFamily="34" charset="0"/>
              </a:rPr>
              <a:t> (ICD-O, TNM), part does </a:t>
            </a:r>
            <a:r>
              <a:rPr lang="nl-NL" dirty="0" err="1">
                <a:latin typeface="Arial" panose="020B0604020202020204" pitchFamily="34" charset="0"/>
                <a:cs typeface="Arial" panose="020B0604020202020204" pitchFamily="34" charset="0"/>
              </a:rPr>
              <a:t>not</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treatments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for</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example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This</a:t>
            </a:r>
            <a:r>
              <a:rPr lang="nl-NL" dirty="0">
                <a:latin typeface="Arial" panose="020B0604020202020204" pitchFamily="34" charset="0"/>
                <a:cs typeface="Arial" panose="020B0604020202020204" pitchFamily="34" charset="0"/>
              </a:rPr>
              <a:t> incomplete </a:t>
            </a:r>
            <a:r>
              <a:rPr lang="nl-NL" dirty="0" err="1">
                <a:latin typeface="Arial" panose="020B0604020202020204" pitchFamily="34" charset="0"/>
                <a:cs typeface="Arial" panose="020B0604020202020204" pitchFamily="34" charset="0"/>
              </a:rPr>
              <a:t>standardization</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complicates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replicability</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international</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collaborations</a:t>
            </a:r>
            <a:r>
              <a:rPr lang="nl-NL" dirty="0">
                <a:latin typeface="Arial" panose="020B0604020202020204" pitchFamily="34" charset="0"/>
                <a:cs typeface="Arial" panose="020B0604020202020204" pitchFamily="34" charset="0"/>
              </a:rPr>
              <a:t>.</a:t>
            </a:r>
          </a:p>
          <a:p>
            <a:endParaRPr lang="nl-NL" dirty="0">
              <a:latin typeface="Arial" panose="020B0604020202020204" pitchFamily="34" charset="0"/>
              <a:cs typeface="Arial" panose="020B0604020202020204" pitchFamily="34" charset="0"/>
            </a:endParaRPr>
          </a:p>
          <a:p>
            <a:endParaRPr lang="nl-NL" dirty="0"/>
          </a:p>
        </p:txBody>
      </p:sp>
      <p:pic>
        <p:nvPicPr>
          <p:cNvPr id="4" name="Picture 2" descr="Afbeeldingsresultaat voor FAIR principles">
            <a:extLst>
              <a:ext uri="{FF2B5EF4-FFF2-40B4-BE49-F238E27FC236}">
                <a16:creationId xmlns:a16="http://schemas.microsoft.com/office/drawing/2014/main" id="{62DC050A-4862-44D3-A6D8-F9F1A7DE7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429" y="2780485"/>
            <a:ext cx="2222377" cy="2222377"/>
          </a:xfrm>
          <a:prstGeom prst="rect">
            <a:avLst/>
          </a:prstGeom>
          <a:noFill/>
          <a:ln w="25400">
            <a:solidFill>
              <a:srgbClr val="006D8C"/>
            </a:solidFill>
          </a:ln>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3A0E8F7F-41EC-4321-B907-78A010C5C7C5}"/>
              </a:ext>
            </a:extLst>
          </p:cNvPr>
          <p:cNvSpPr txBox="1"/>
          <p:nvPr/>
        </p:nvSpPr>
        <p:spPr>
          <a:xfrm>
            <a:off x="211137" y="2780485"/>
            <a:ext cx="5984917" cy="646331"/>
          </a:xfrm>
          <a:prstGeom prst="rect">
            <a:avLst/>
          </a:prstGeom>
          <a:noFill/>
        </p:spPr>
        <p:txBody>
          <a:bodyPr wrap="square" rtlCol="0">
            <a:spAutoFit/>
          </a:bodyPr>
          <a:lstStyle/>
          <a:p>
            <a:pPr marL="171450" indent="-171450">
              <a:spcBef>
                <a:spcPts val="900"/>
              </a:spcBef>
              <a:buFont typeface="Arial" panose="020B0604020202020204" pitchFamily="34" charset="0"/>
              <a:buChar char="•"/>
            </a:pPr>
            <a:r>
              <a:rPr lang="nl-NL" sz="1800" dirty="0" err="1">
                <a:cs typeface="Arial" panose="020B0604020202020204" pitchFamily="34" charset="0"/>
              </a:rPr>
              <a:t>Due</a:t>
            </a:r>
            <a:r>
              <a:rPr lang="nl-NL" sz="1800" dirty="0">
                <a:cs typeface="Arial" panose="020B0604020202020204" pitchFamily="34" charset="0"/>
              </a:rPr>
              <a:t> </a:t>
            </a:r>
            <a:r>
              <a:rPr lang="nl-NL" sz="1800" dirty="0" err="1">
                <a:cs typeface="Arial" panose="020B0604020202020204" pitchFamily="34" charset="0"/>
              </a:rPr>
              <a:t>to</a:t>
            </a:r>
            <a:r>
              <a:rPr lang="nl-NL" sz="1800" dirty="0">
                <a:cs typeface="Arial" panose="020B0604020202020204" pitchFamily="34" charset="0"/>
              </a:rPr>
              <a:t> privacy concerns, </a:t>
            </a:r>
            <a:r>
              <a:rPr lang="nl-NL" sz="1800" dirty="0" err="1">
                <a:cs typeface="Arial" panose="020B0604020202020204" pitchFamily="34" charset="0"/>
              </a:rPr>
              <a:t>federated</a:t>
            </a:r>
            <a:r>
              <a:rPr lang="nl-NL" sz="1800" dirty="0">
                <a:cs typeface="Arial" panose="020B0604020202020204" pitchFamily="34" charset="0"/>
              </a:rPr>
              <a:t> </a:t>
            </a:r>
            <a:r>
              <a:rPr lang="nl-NL" sz="1800" dirty="0" err="1">
                <a:cs typeface="Arial" panose="020B0604020202020204" pitchFamily="34" charset="0"/>
              </a:rPr>
              <a:t>learning</a:t>
            </a:r>
            <a:r>
              <a:rPr lang="nl-NL" sz="1800" dirty="0">
                <a:cs typeface="Arial" panose="020B0604020202020204" pitchFamily="34" charset="0"/>
              </a:rPr>
              <a:t> </a:t>
            </a:r>
            <a:r>
              <a:rPr lang="nl-NL" sz="1800" dirty="0" err="1">
                <a:cs typeface="Arial" panose="020B0604020202020204" pitchFamily="34" charset="0"/>
              </a:rPr>
              <a:t>will</a:t>
            </a:r>
            <a:r>
              <a:rPr lang="nl-NL" sz="1800" dirty="0">
                <a:cs typeface="Arial" panose="020B0604020202020204" pitchFamily="34" charset="0"/>
              </a:rPr>
              <a:t> </a:t>
            </a:r>
            <a:r>
              <a:rPr lang="nl-NL" sz="1800" dirty="0" err="1">
                <a:cs typeface="Arial" panose="020B0604020202020204" pitchFamily="34" charset="0"/>
              </a:rPr>
              <a:t>gain</a:t>
            </a:r>
            <a:r>
              <a:rPr lang="nl-NL" sz="1800" dirty="0">
                <a:cs typeface="Arial" panose="020B0604020202020204" pitchFamily="34" charset="0"/>
              </a:rPr>
              <a:t> in </a:t>
            </a:r>
            <a:r>
              <a:rPr lang="nl-NL" sz="1800" dirty="0" err="1">
                <a:cs typeface="Arial" panose="020B0604020202020204" pitchFamily="34" charset="0"/>
              </a:rPr>
              <a:t>importance</a:t>
            </a:r>
            <a:r>
              <a:rPr lang="nl-NL" sz="1800" dirty="0">
                <a:cs typeface="Arial" panose="020B0604020202020204" pitchFamily="34" charset="0"/>
              </a:rPr>
              <a:t>. </a:t>
            </a:r>
            <a:r>
              <a:rPr lang="nl-NL" sz="1800" dirty="0" err="1">
                <a:cs typeface="Arial" panose="020B0604020202020204" pitchFamily="34" charset="0"/>
              </a:rPr>
              <a:t>Standardization</a:t>
            </a:r>
            <a:r>
              <a:rPr lang="nl-NL" sz="1800" dirty="0">
                <a:cs typeface="Arial" panose="020B0604020202020204" pitchFamily="34" charset="0"/>
              </a:rPr>
              <a:t> is </a:t>
            </a:r>
            <a:r>
              <a:rPr lang="nl-NL" sz="1800" dirty="0" err="1">
                <a:cs typeface="Arial" panose="020B0604020202020204" pitchFamily="34" charset="0"/>
              </a:rPr>
              <a:t>crucial</a:t>
            </a:r>
            <a:r>
              <a:rPr lang="nl-NL" sz="1800" dirty="0">
                <a:cs typeface="Arial" panose="020B0604020202020204" pitchFamily="34" charset="0"/>
              </a:rPr>
              <a:t> </a:t>
            </a:r>
            <a:r>
              <a:rPr lang="nl-NL" sz="1800" dirty="0" err="1">
                <a:cs typeface="Arial" panose="020B0604020202020204" pitchFamily="34" charset="0"/>
              </a:rPr>
              <a:t>for</a:t>
            </a:r>
            <a:r>
              <a:rPr lang="nl-NL" sz="1800" dirty="0">
                <a:cs typeface="Arial" panose="020B0604020202020204" pitchFamily="34" charset="0"/>
              </a:rPr>
              <a:t> </a:t>
            </a:r>
            <a:r>
              <a:rPr lang="nl-NL" sz="1800" dirty="0" err="1">
                <a:cs typeface="Arial" panose="020B0604020202020204" pitchFamily="34" charset="0"/>
              </a:rPr>
              <a:t>this</a:t>
            </a:r>
            <a:r>
              <a:rPr lang="nl-NL" sz="1800" dirty="0">
                <a:cs typeface="Arial" panose="020B0604020202020204" pitchFamily="34" charset="0"/>
              </a:rPr>
              <a:t>.</a:t>
            </a:r>
          </a:p>
        </p:txBody>
      </p:sp>
    </p:spTree>
    <p:extLst>
      <p:ext uri="{BB962C8B-B14F-4D97-AF65-F5344CB8AC3E}">
        <p14:creationId xmlns:p14="http://schemas.microsoft.com/office/powerpoint/2010/main" val="14796899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22549D-CD82-4423-897C-019D726E557C}"/>
              </a:ext>
            </a:extLst>
          </p:cNvPr>
          <p:cNvSpPr>
            <a:spLocks noGrp="1"/>
          </p:cNvSpPr>
          <p:nvPr>
            <p:ph type="title"/>
          </p:nvPr>
        </p:nvSpPr>
        <p:spPr/>
        <p:txBody>
          <a:bodyPr>
            <a:normAutofit fontScale="90000"/>
          </a:bodyPr>
          <a:lstStyle/>
          <a:p>
            <a:r>
              <a:rPr lang="nl-NL" dirty="0">
                <a:latin typeface="Arial" panose="020B0604020202020204" pitchFamily="34" charset="0"/>
                <a:cs typeface="Arial" panose="020B0604020202020204" pitchFamily="34" charset="0"/>
              </a:rPr>
              <a:t>OMOP Oncology Extension</a:t>
            </a:r>
          </a:p>
        </p:txBody>
      </p:sp>
      <p:pic>
        <p:nvPicPr>
          <p:cNvPr id="4" name="Tijdelijke aanduiding voor inhoud 3">
            <a:extLst>
              <a:ext uri="{FF2B5EF4-FFF2-40B4-BE49-F238E27FC236}">
                <a16:creationId xmlns:a16="http://schemas.microsoft.com/office/drawing/2014/main" id="{AACEBEAD-71BF-4A87-9F05-69D2FD6044A0}"/>
              </a:ext>
            </a:extLst>
          </p:cNvPr>
          <p:cNvPicPr>
            <a:picLocks noGrp="1" noChangeAspect="1"/>
          </p:cNvPicPr>
          <p:nvPr>
            <p:ph idx="1"/>
          </p:nvPr>
        </p:nvPicPr>
        <p:blipFill>
          <a:blip r:embed="rId2"/>
          <a:stretch>
            <a:fillRect/>
          </a:stretch>
        </p:blipFill>
        <p:spPr>
          <a:xfrm>
            <a:off x="1762170" y="1220877"/>
            <a:ext cx="5058472" cy="3948962"/>
          </a:xfrm>
          <a:prstGeom prst="rect">
            <a:avLst/>
          </a:prstGeom>
        </p:spPr>
      </p:pic>
      <p:sp>
        <p:nvSpPr>
          <p:cNvPr id="5" name="Tekstvak 4">
            <a:extLst>
              <a:ext uri="{FF2B5EF4-FFF2-40B4-BE49-F238E27FC236}">
                <a16:creationId xmlns:a16="http://schemas.microsoft.com/office/drawing/2014/main" id="{844BA39A-2C90-495E-B1D8-592DB2CD45F8}"/>
              </a:ext>
            </a:extLst>
          </p:cNvPr>
          <p:cNvSpPr txBox="1"/>
          <p:nvPr/>
        </p:nvSpPr>
        <p:spPr>
          <a:xfrm>
            <a:off x="554485" y="1424775"/>
            <a:ext cx="1207686" cy="369332"/>
          </a:xfrm>
          <a:prstGeom prst="rect">
            <a:avLst/>
          </a:prstGeom>
          <a:noFill/>
        </p:spPr>
        <p:txBody>
          <a:bodyPr wrap="square" rtlCol="0">
            <a:spAutoFit/>
          </a:bodyPr>
          <a:lstStyle/>
          <a:p>
            <a:r>
              <a:rPr lang="nl-NL" sz="1800" dirty="0"/>
              <a:t>diagnosis</a:t>
            </a:r>
          </a:p>
        </p:txBody>
      </p:sp>
      <p:sp>
        <p:nvSpPr>
          <p:cNvPr id="6" name="Tekstvak 5">
            <a:extLst>
              <a:ext uri="{FF2B5EF4-FFF2-40B4-BE49-F238E27FC236}">
                <a16:creationId xmlns:a16="http://schemas.microsoft.com/office/drawing/2014/main" id="{7CA78D39-8651-4378-9677-F6FB11F1CD41}"/>
              </a:ext>
            </a:extLst>
          </p:cNvPr>
          <p:cNvSpPr txBox="1"/>
          <p:nvPr/>
        </p:nvSpPr>
        <p:spPr>
          <a:xfrm>
            <a:off x="682781" y="2857500"/>
            <a:ext cx="1134054" cy="1477328"/>
          </a:xfrm>
          <a:prstGeom prst="rect">
            <a:avLst/>
          </a:prstGeom>
          <a:noFill/>
        </p:spPr>
        <p:txBody>
          <a:bodyPr wrap="square" rtlCol="0">
            <a:spAutoFit/>
          </a:bodyPr>
          <a:lstStyle/>
          <a:p>
            <a:r>
              <a:rPr lang="nl-NL" sz="1800" dirty="0" err="1"/>
              <a:t>disease</a:t>
            </a:r>
            <a:r>
              <a:rPr lang="nl-NL" sz="1800" dirty="0"/>
              <a:t> </a:t>
            </a:r>
            <a:r>
              <a:rPr lang="nl-NL" sz="1800" dirty="0" err="1"/>
              <a:t>and</a:t>
            </a:r>
            <a:r>
              <a:rPr lang="nl-NL" sz="1800" dirty="0"/>
              <a:t> treatment episodes</a:t>
            </a:r>
          </a:p>
        </p:txBody>
      </p:sp>
      <p:sp>
        <p:nvSpPr>
          <p:cNvPr id="7" name="Tekstvak 6">
            <a:extLst>
              <a:ext uri="{FF2B5EF4-FFF2-40B4-BE49-F238E27FC236}">
                <a16:creationId xmlns:a16="http://schemas.microsoft.com/office/drawing/2014/main" id="{88AC6846-CA92-468B-B98A-60DFCB3D84FA}"/>
              </a:ext>
            </a:extLst>
          </p:cNvPr>
          <p:cNvSpPr txBox="1"/>
          <p:nvPr/>
        </p:nvSpPr>
        <p:spPr>
          <a:xfrm>
            <a:off x="7011470" y="3739598"/>
            <a:ext cx="1733933" cy="646331"/>
          </a:xfrm>
          <a:prstGeom prst="rect">
            <a:avLst/>
          </a:prstGeom>
          <a:noFill/>
        </p:spPr>
        <p:txBody>
          <a:bodyPr wrap="square" rtlCol="0">
            <a:spAutoFit/>
          </a:bodyPr>
          <a:lstStyle/>
          <a:p>
            <a:r>
              <a:rPr lang="nl-NL" sz="1800" dirty="0" err="1"/>
              <a:t>underlying</a:t>
            </a:r>
            <a:r>
              <a:rPr lang="nl-NL" sz="1800" dirty="0"/>
              <a:t> events</a:t>
            </a:r>
          </a:p>
        </p:txBody>
      </p:sp>
      <p:sp>
        <p:nvSpPr>
          <p:cNvPr id="8" name="Tekstvak 7">
            <a:extLst>
              <a:ext uri="{FF2B5EF4-FFF2-40B4-BE49-F238E27FC236}">
                <a16:creationId xmlns:a16="http://schemas.microsoft.com/office/drawing/2014/main" id="{BF6D6D33-CA8D-410B-B447-E266AD8E0355}"/>
              </a:ext>
            </a:extLst>
          </p:cNvPr>
          <p:cNvSpPr txBox="1"/>
          <p:nvPr/>
        </p:nvSpPr>
        <p:spPr>
          <a:xfrm>
            <a:off x="3610777" y="1931872"/>
            <a:ext cx="1090891" cy="369332"/>
          </a:xfrm>
          <a:prstGeom prst="rect">
            <a:avLst/>
          </a:prstGeom>
          <a:noFill/>
        </p:spPr>
        <p:txBody>
          <a:bodyPr wrap="square" rtlCol="0">
            <a:spAutoFit/>
          </a:bodyPr>
          <a:lstStyle/>
          <a:p>
            <a:r>
              <a:rPr lang="nl-NL" sz="1800" dirty="0" err="1"/>
              <a:t>modifier</a:t>
            </a:r>
            <a:endParaRPr lang="nl-NL" sz="1800" dirty="0"/>
          </a:p>
        </p:txBody>
      </p:sp>
      <p:sp>
        <p:nvSpPr>
          <p:cNvPr id="9" name="Vermenigvuldigingsteken 8">
            <a:extLst>
              <a:ext uri="{FF2B5EF4-FFF2-40B4-BE49-F238E27FC236}">
                <a16:creationId xmlns:a16="http://schemas.microsoft.com/office/drawing/2014/main" id="{4DB9B42A-D368-4920-97FD-E9A19CBF5239}"/>
              </a:ext>
            </a:extLst>
          </p:cNvPr>
          <p:cNvSpPr/>
          <p:nvPr/>
        </p:nvSpPr>
        <p:spPr>
          <a:xfrm>
            <a:off x="4052865" y="2208871"/>
            <a:ext cx="477079" cy="4055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0" name="Vermenigvuldigingsteken 9">
            <a:extLst>
              <a:ext uri="{FF2B5EF4-FFF2-40B4-BE49-F238E27FC236}">
                <a16:creationId xmlns:a16="http://schemas.microsoft.com/office/drawing/2014/main" id="{5633578F-EC84-4656-8AFA-FA4BF3F0E3DE}"/>
              </a:ext>
            </a:extLst>
          </p:cNvPr>
          <p:cNvSpPr/>
          <p:nvPr/>
        </p:nvSpPr>
        <p:spPr>
          <a:xfrm>
            <a:off x="5530153" y="943187"/>
            <a:ext cx="1290488" cy="121189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1" name="Vermenigvuldigingsteken 10">
            <a:extLst>
              <a:ext uri="{FF2B5EF4-FFF2-40B4-BE49-F238E27FC236}">
                <a16:creationId xmlns:a16="http://schemas.microsoft.com/office/drawing/2014/main" id="{D9339EE5-DC8A-4634-A24A-6BA681E8387D}"/>
              </a:ext>
            </a:extLst>
          </p:cNvPr>
          <p:cNvSpPr/>
          <p:nvPr/>
        </p:nvSpPr>
        <p:spPr>
          <a:xfrm>
            <a:off x="5564939" y="2348023"/>
            <a:ext cx="1290488" cy="121189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2" name="Vermenigvuldigingsteken 11">
            <a:extLst>
              <a:ext uri="{FF2B5EF4-FFF2-40B4-BE49-F238E27FC236}">
                <a16:creationId xmlns:a16="http://schemas.microsoft.com/office/drawing/2014/main" id="{C5FD051D-BF67-4F99-9CCE-58FF1EF16979}"/>
              </a:ext>
            </a:extLst>
          </p:cNvPr>
          <p:cNvSpPr/>
          <p:nvPr/>
        </p:nvSpPr>
        <p:spPr>
          <a:xfrm>
            <a:off x="5564939" y="4281077"/>
            <a:ext cx="1290488" cy="121189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3" name="Vermenigvuldigingsteken 12">
            <a:extLst>
              <a:ext uri="{FF2B5EF4-FFF2-40B4-BE49-F238E27FC236}">
                <a16:creationId xmlns:a16="http://schemas.microsoft.com/office/drawing/2014/main" id="{6116BA70-498A-4A67-956A-4957E9A0281A}"/>
              </a:ext>
            </a:extLst>
          </p:cNvPr>
          <p:cNvSpPr/>
          <p:nvPr/>
        </p:nvSpPr>
        <p:spPr>
          <a:xfrm>
            <a:off x="5564939" y="3314550"/>
            <a:ext cx="1290488" cy="121189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grpSp>
        <p:nvGrpSpPr>
          <p:cNvPr id="35" name="Groep 34">
            <a:extLst>
              <a:ext uri="{FF2B5EF4-FFF2-40B4-BE49-F238E27FC236}">
                <a16:creationId xmlns:a16="http://schemas.microsoft.com/office/drawing/2014/main" id="{3B39FF87-9E6A-4B01-9288-F6F35259B925}"/>
              </a:ext>
            </a:extLst>
          </p:cNvPr>
          <p:cNvGrpSpPr/>
          <p:nvPr/>
        </p:nvGrpSpPr>
        <p:grpSpPr>
          <a:xfrm>
            <a:off x="3017870" y="1791189"/>
            <a:ext cx="1413951" cy="1254325"/>
            <a:chOff x="4051706" y="2007252"/>
            <a:chExt cx="1885268" cy="1672433"/>
          </a:xfrm>
        </p:grpSpPr>
        <p:cxnSp>
          <p:nvCxnSpPr>
            <p:cNvPr id="23" name="Verbindingslijn: gebogen 22">
              <a:extLst>
                <a:ext uri="{FF2B5EF4-FFF2-40B4-BE49-F238E27FC236}">
                  <a16:creationId xmlns:a16="http://schemas.microsoft.com/office/drawing/2014/main" id="{DB682D48-604B-45F9-8068-F263A3F6263E}"/>
                </a:ext>
              </a:extLst>
            </p:cNvPr>
            <p:cNvCxnSpPr>
              <a:cxnSpLocks/>
            </p:cNvCxnSpPr>
            <p:nvPr/>
          </p:nvCxnSpPr>
          <p:spPr>
            <a:xfrm rot="10800000" flipV="1">
              <a:off x="4051706" y="2062890"/>
              <a:ext cx="1885268" cy="1616795"/>
            </a:xfrm>
            <a:prstGeom prst="bentConnector3">
              <a:avLst>
                <a:gd name="adj1" fmla="val 90536"/>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041A356B-7677-403A-A3D0-0A1425E104E8}"/>
                </a:ext>
              </a:extLst>
            </p:cNvPr>
            <p:cNvCxnSpPr/>
            <p:nvPr/>
          </p:nvCxnSpPr>
          <p:spPr>
            <a:xfrm>
              <a:off x="4810539" y="2018747"/>
              <a:ext cx="0" cy="839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B7E89F64-195E-4FF9-B4D7-10BD34D82138}"/>
                </a:ext>
              </a:extLst>
            </p:cNvPr>
            <p:cNvCxnSpPr/>
            <p:nvPr/>
          </p:nvCxnSpPr>
          <p:spPr>
            <a:xfrm flipV="1">
              <a:off x="4810539" y="2007252"/>
              <a:ext cx="88348" cy="54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0C93F6C2-CD05-423B-8F62-2B43216AE7CD}"/>
                </a:ext>
              </a:extLst>
            </p:cNvPr>
            <p:cNvCxnSpPr/>
            <p:nvPr/>
          </p:nvCxnSpPr>
          <p:spPr>
            <a:xfrm>
              <a:off x="4810539" y="2062890"/>
              <a:ext cx="88348" cy="54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hthoek 27">
            <a:extLst>
              <a:ext uri="{FF2B5EF4-FFF2-40B4-BE49-F238E27FC236}">
                <a16:creationId xmlns:a16="http://schemas.microsoft.com/office/drawing/2014/main" id="{0F70EFC3-D2DD-41BE-A45B-782FDE038708}"/>
              </a:ext>
            </a:extLst>
          </p:cNvPr>
          <p:cNvSpPr/>
          <p:nvPr/>
        </p:nvSpPr>
        <p:spPr>
          <a:xfrm>
            <a:off x="3693012" y="1793185"/>
            <a:ext cx="858078" cy="62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grpSp>
        <p:nvGrpSpPr>
          <p:cNvPr id="54" name="Groep 53">
            <a:extLst>
              <a:ext uri="{FF2B5EF4-FFF2-40B4-BE49-F238E27FC236}">
                <a16:creationId xmlns:a16="http://schemas.microsoft.com/office/drawing/2014/main" id="{1FE0BC43-17EA-4688-8865-3D29E816679C}"/>
              </a:ext>
            </a:extLst>
          </p:cNvPr>
          <p:cNvGrpSpPr/>
          <p:nvPr/>
        </p:nvGrpSpPr>
        <p:grpSpPr>
          <a:xfrm>
            <a:off x="2814453" y="4389386"/>
            <a:ext cx="1238412" cy="818322"/>
            <a:chOff x="2377439" y="5517242"/>
            <a:chExt cx="1651216" cy="1091096"/>
          </a:xfrm>
        </p:grpSpPr>
        <p:sp>
          <p:nvSpPr>
            <p:cNvPr id="50" name="Rechthoek: afgeronde bovenhoeken 49">
              <a:extLst>
                <a:ext uri="{FF2B5EF4-FFF2-40B4-BE49-F238E27FC236}">
                  <a16:creationId xmlns:a16="http://schemas.microsoft.com/office/drawing/2014/main" id="{3E8626DA-D5A3-4DCF-9AFD-491A603744F6}"/>
                </a:ext>
              </a:extLst>
            </p:cNvPr>
            <p:cNvSpPr/>
            <p:nvPr/>
          </p:nvSpPr>
          <p:spPr>
            <a:xfrm>
              <a:off x="2386273" y="5522104"/>
              <a:ext cx="1642382" cy="875643"/>
            </a:xfrm>
            <a:prstGeom prst="round2Same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51" name="Rechthoek 50">
              <a:extLst>
                <a:ext uri="{FF2B5EF4-FFF2-40B4-BE49-F238E27FC236}">
                  <a16:creationId xmlns:a16="http://schemas.microsoft.com/office/drawing/2014/main" id="{5B4CFB59-21D3-4796-A922-83F864C9F651}"/>
                </a:ext>
              </a:extLst>
            </p:cNvPr>
            <p:cNvSpPr/>
            <p:nvPr/>
          </p:nvSpPr>
          <p:spPr>
            <a:xfrm>
              <a:off x="2377439" y="5848625"/>
              <a:ext cx="1642382" cy="557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1" name="Rechthoek: afgeronde hoeken 40">
              <a:extLst>
                <a:ext uri="{FF2B5EF4-FFF2-40B4-BE49-F238E27FC236}">
                  <a16:creationId xmlns:a16="http://schemas.microsoft.com/office/drawing/2014/main" id="{3673F661-EDB2-4D6B-90B2-F66A373066B3}"/>
                </a:ext>
              </a:extLst>
            </p:cNvPr>
            <p:cNvSpPr/>
            <p:nvPr/>
          </p:nvSpPr>
          <p:spPr>
            <a:xfrm>
              <a:off x="2384830" y="5517242"/>
              <a:ext cx="1642382" cy="109109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9" name="Tekstvak 48">
              <a:extLst>
                <a:ext uri="{FF2B5EF4-FFF2-40B4-BE49-F238E27FC236}">
                  <a16:creationId xmlns:a16="http://schemas.microsoft.com/office/drawing/2014/main" id="{2735577A-9787-4FC7-B59F-1D84DB4A502B}"/>
                </a:ext>
              </a:extLst>
            </p:cNvPr>
            <p:cNvSpPr txBox="1"/>
            <p:nvPr/>
          </p:nvSpPr>
          <p:spPr>
            <a:xfrm>
              <a:off x="2377439" y="5528013"/>
              <a:ext cx="1642383" cy="338555"/>
            </a:xfrm>
            <a:prstGeom prst="rect">
              <a:avLst/>
            </a:prstGeom>
            <a:noFill/>
          </p:spPr>
          <p:txBody>
            <a:bodyPr wrap="square" rtlCol="0">
              <a:spAutoFit/>
            </a:bodyPr>
            <a:lstStyle/>
            <a:p>
              <a:pPr algn="ctr"/>
              <a:r>
                <a:rPr lang="nl-NL" sz="1050" dirty="0">
                  <a:solidFill>
                    <a:schemeClr val="bg1"/>
                  </a:solidFill>
                </a:rPr>
                <a:t>Person</a:t>
              </a:r>
            </a:p>
          </p:txBody>
        </p:sp>
        <p:cxnSp>
          <p:nvCxnSpPr>
            <p:cNvPr id="53" name="Rechte verbindingslijn 52">
              <a:extLst>
                <a:ext uri="{FF2B5EF4-FFF2-40B4-BE49-F238E27FC236}">
                  <a16:creationId xmlns:a16="http://schemas.microsoft.com/office/drawing/2014/main" id="{555F8140-DD75-48DA-84D8-79C2B6ACC2FB}"/>
                </a:ext>
              </a:extLst>
            </p:cNvPr>
            <p:cNvCxnSpPr/>
            <p:nvPr/>
          </p:nvCxnSpPr>
          <p:spPr>
            <a:xfrm flipV="1">
              <a:off x="2384830" y="5835790"/>
              <a:ext cx="16349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ep 64">
            <a:extLst>
              <a:ext uri="{FF2B5EF4-FFF2-40B4-BE49-F238E27FC236}">
                <a16:creationId xmlns:a16="http://schemas.microsoft.com/office/drawing/2014/main" id="{248ECF06-2283-41F3-B27B-D5B1941196A5}"/>
              </a:ext>
            </a:extLst>
          </p:cNvPr>
          <p:cNvGrpSpPr/>
          <p:nvPr/>
        </p:nvGrpSpPr>
        <p:grpSpPr>
          <a:xfrm>
            <a:off x="2196785" y="2240548"/>
            <a:ext cx="374749" cy="517223"/>
            <a:chOff x="2956926" y="2606396"/>
            <a:chExt cx="499665" cy="689631"/>
          </a:xfrm>
        </p:grpSpPr>
        <p:sp>
          <p:nvSpPr>
            <p:cNvPr id="60" name="Rechthoek 59">
              <a:extLst>
                <a:ext uri="{FF2B5EF4-FFF2-40B4-BE49-F238E27FC236}">
                  <a16:creationId xmlns:a16="http://schemas.microsoft.com/office/drawing/2014/main" id="{06523BB2-885F-497C-A7CC-D05279A2AA80}"/>
                </a:ext>
              </a:extLst>
            </p:cNvPr>
            <p:cNvSpPr/>
            <p:nvPr/>
          </p:nvSpPr>
          <p:spPr>
            <a:xfrm>
              <a:off x="2956926" y="2606396"/>
              <a:ext cx="446137" cy="68027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61" name="Rechthoek 60">
              <a:extLst>
                <a:ext uri="{FF2B5EF4-FFF2-40B4-BE49-F238E27FC236}">
                  <a16:creationId xmlns:a16="http://schemas.microsoft.com/office/drawing/2014/main" id="{C9965BC0-0DF1-4682-877C-D78DA9D3B089}"/>
                </a:ext>
              </a:extLst>
            </p:cNvPr>
            <p:cNvSpPr/>
            <p:nvPr/>
          </p:nvSpPr>
          <p:spPr>
            <a:xfrm>
              <a:off x="2965760" y="3260027"/>
              <a:ext cx="414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cxnSp>
          <p:nvCxnSpPr>
            <p:cNvPr id="62" name="Rechte verbindingslijn 61">
              <a:extLst>
                <a:ext uri="{FF2B5EF4-FFF2-40B4-BE49-F238E27FC236}">
                  <a16:creationId xmlns:a16="http://schemas.microsoft.com/office/drawing/2014/main" id="{AD1DEFE0-F197-4887-AC72-0CCC2103E83F}"/>
                </a:ext>
              </a:extLst>
            </p:cNvPr>
            <p:cNvCxnSpPr/>
            <p:nvPr/>
          </p:nvCxnSpPr>
          <p:spPr>
            <a:xfrm>
              <a:off x="3348591" y="3204693"/>
              <a:ext cx="108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Rechte verbindingslijn 62">
              <a:extLst>
                <a:ext uri="{FF2B5EF4-FFF2-40B4-BE49-F238E27FC236}">
                  <a16:creationId xmlns:a16="http://schemas.microsoft.com/office/drawing/2014/main" id="{800DA818-9AC3-4C53-BDA2-92C855DA94F2}"/>
                </a:ext>
              </a:extLst>
            </p:cNvPr>
            <p:cNvCxnSpPr/>
            <p:nvPr/>
          </p:nvCxnSpPr>
          <p:spPr>
            <a:xfrm>
              <a:off x="3401605" y="3199505"/>
              <a:ext cx="54000" cy="90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Rechte verbindingslijn 63">
              <a:extLst>
                <a:ext uri="{FF2B5EF4-FFF2-40B4-BE49-F238E27FC236}">
                  <a16:creationId xmlns:a16="http://schemas.microsoft.com/office/drawing/2014/main" id="{8E0F165B-EB90-4E94-9B5D-709B7DEABD84}"/>
                </a:ext>
              </a:extLst>
            </p:cNvPr>
            <p:cNvCxnSpPr>
              <a:cxnSpLocks/>
            </p:cNvCxnSpPr>
            <p:nvPr/>
          </p:nvCxnSpPr>
          <p:spPr>
            <a:xfrm flipH="1">
              <a:off x="3345778" y="3201720"/>
              <a:ext cx="54000" cy="91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Groep 25">
            <a:extLst>
              <a:ext uri="{FF2B5EF4-FFF2-40B4-BE49-F238E27FC236}">
                <a16:creationId xmlns:a16="http://schemas.microsoft.com/office/drawing/2014/main" id="{18B907DC-9B51-4E9D-A4AB-B51194529240}"/>
              </a:ext>
            </a:extLst>
          </p:cNvPr>
          <p:cNvGrpSpPr/>
          <p:nvPr/>
        </p:nvGrpSpPr>
        <p:grpSpPr>
          <a:xfrm>
            <a:off x="2341405" y="3589175"/>
            <a:ext cx="841715" cy="808290"/>
            <a:chOff x="2705867" y="4404566"/>
            <a:chExt cx="1122286" cy="1077720"/>
          </a:xfrm>
        </p:grpSpPr>
        <p:cxnSp>
          <p:nvCxnSpPr>
            <p:cNvPr id="44" name="Rechte verbindingslijn 43">
              <a:extLst>
                <a:ext uri="{FF2B5EF4-FFF2-40B4-BE49-F238E27FC236}">
                  <a16:creationId xmlns:a16="http://schemas.microsoft.com/office/drawing/2014/main" id="{AAFF87B7-6649-4573-BBC7-65DD25459571}"/>
                </a:ext>
              </a:extLst>
            </p:cNvPr>
            <p:cNvCxnSpPr/>
            <p:nvPr/>
          </p:nvCxnSpPr>
          <p:spPr>
            <a:xfrm>
              <a:off x="2705867" y="4416500"/>
              <a:ext cx="54000" cy="9000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44">
              <a:extLst>
                <a:ext uri="{FF2B5EF4-FFF2-40B4-BE49-F238E27FC236}">
                  <a16:creationId xmlns:a16="http://schemas.microsoft.com/office/drawing/2014/main" id="{16C69454-4397-4C8C-8FF8-EE680B6B33BC}"/>
                </a:ext>
              </a:extLst>
            </p:cNvPr>
            <p:cNvCxnSpPr>
              <a:cxnSpLocks/>
            </p:cNvCxnSpPr>
            <p:nvPr/>
          </p:nvCxnSpPr>
          <p:spPr>
            <a:xfrm flipH="1">
              <a:off x="2764892" y="4409874"/>
              <a:ext cx="54000" cy="913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F4AEDC8F-6B25-48E2-B4C9-4FE3E9613F9D}"/>
                </a:ext>
              </a:extLst>
            </p:cNvPr>
            <p:cNvCxnSpPr/>
            <p:nvPr/>
          </p:nvCxnSpPr>
          <p:spPr>
            <a:xfrm>
              <a:off x="2705867" y="4501191"/>
              <a:ext cx="108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Verbindingslijn: gebogen 21">
              <a:extLst>
                <a:ext uri="{FF2B5EF4-FFF2-40B4-BE49-F238E27FC236}">
                  <a16:creationId xmlns:a16="http://schemas.microsoft.com/office/drawing/2014/main" id="{B8BFC87E-0E7E-4AE9-9F44-7E40F367BF7A}"/>
                </a:ext>
              </a:extLst>
            </p:cNvPr>
            <p:cNvCxnSpPr>
              <a:cxnSpLocks/>
            </p:cNvCxnSpPr>
            <p:nvPr/>
          </p:nvCxnSpPr>
          <p:spPr>
            <a:xfrm rot="16200000" flipH="1">
              <a:off x="2758012" y="4412144"/>
              <a:ext cx="1077720" cy="1062563"/>
            </a:xfrm>
            <a:prstGeom prst="bentConnector3">
              <a:avLst>
                <a:gd name="adj1" fmla="val 50000"/>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grpSp>
        <p:nvGrpSpPr>
          <p:cNvPr id="37" name="Groep 36">
            <a:extLst>
              <a:ext uri="{FF2B5EF4-FFF2-40B4-BE49-F238E27FC236}">
                <a16:creationId xmlns:a16="http://schemas.microsoft.com/office/drawing/2014/main" id="{3D5A8ACD-1940-4E8A-BBCA-ED1B08DF53E0}"/>
              </a:ext>
            </a:extLst>
          </p:cNvPr>
          <p:cNvGrpSpPr/>
          <p:nvPr/>
        </p:nvGrpSpPr>
        <p:grpSpPr>
          <a:xfrm>
            <a:off x="744404" y="3572809"/>
            <a:ext cx="1006169" cy="1569863"/>
            <a:chOff x="242957" y="4382745"/>
            <a:chExt cx="1341558" cy="2093151"/>
          </a:xfrm>
        </p:grpSpPr>
        <p:sp>
          <p:nvSpPr>
            <p:cNvPr id="42" name="Tekstvak 41">
              <a:extLst>
                <a:ext uri="{FF2B5EF4-FFF2-40B4-BE49-F238E27FC236}">
                  <a16:creationId xmlns:a16="http://schemas.microsoft.com/office/drawing/2014/main" id="{C8058BC7-C2EC-4A13-A3FE-5AFEEFC50CE8}"/>
                </a:ext>
              </a:extLst>
            </p:cNvPr>
            <p:cNvSpPr txBox="1"/>
            <p:nvPr/>
          </p:nvSpPr>
          <p:spPr>
            <a:xfrm>
              <a:off x="295704" y="4737098"/>
              <a:ext cx="955388" cy="338555"/>
            </a:xfrm>
            <a:prstGeom prst="rect">
              <a:avLst/>
            </a:prstGeom>
            <a:noFill/>
            <a:ln w="12700">
              <a:solidFill>
                <a:srgbClr val="0070C0"/>
              </a:solidFill>
            </a:ln>
          </p:spPr>
          <p:txBody>
            <a:bodyPr wrap="square" rtlCol="0">
              <a:spAutoFit/>
            </a:bodyPr>
            <a:lstStyle/>
            <a:p>
              <a:pPr algn="ctr"/>
              <a:r>
                <a:rPr lang="nl-NL" sz="1050" dirty="0" err="1"/>
                <a:t>disease</a:t>
              </a:r>
              <a:endParaRPr lang="nl-NL" sz="1050" dirty="0"/>
            </a:p>
          </p:txBody>
        </p:sp>
        <p:sp>
          <p:nvSpPr>
            <p:cNvPr id="43" name="Tekstvak 42">
              <a:extLst>
                <a:ext uri="{FF2B5EF4-FFF2-40B4-BE49-F238E27FC236}">
                  <a16:creationId xmlns:a16="http://schemas.microsoft.com/office/drawing/2014/main" id="{FC93866A-8735-4369-AE84-D16D9B6FC35B}"/>
                </a:ext>
              </a:extLst>
            </p:cNvPr>
            <p:cNvSpPr txBox="1"/>
            <p:nvPr/>
          </p:nvSpPr>
          <p:spPr>
            <a:xfrm>
              <a:off x="295702" y="5215150"/>
              <a:ext cx="955389" cy="769441"/>
            </a:xfrm>
            <a:prstGeom prst="rect">
              <a:avLst/>
            </a:prstGeom>
            <a:noFill/>
            <a:ln w="12700">
              <a:solidFill>
                <a:srgbClr val="0070C0"/>
              </a:solidFill>
            </a:ln>
          </p:spPr>
          <p:txBody>
            <a:bodyPr wrap="square" rtlCol="0">
              <a:spAutoFit/>
            </a:bodyPr>
            <a:lstStyle/>
            <a:p>
              <a:pPr algn="ctr"/>
              <a:r>
                <a:rPr lang="nl-NL" sz="1050" dirty="0"/>
                <a:t>treatment </a:t>
              </a:r>
              <a:r>
                <a:rPr lang="nl-NL" sz="1050" dirty="0" err="1"/>
                <a:t>regimen</a:t>
              </a:r>
              <a:endParaRPr lang="nl-NL" sz="1050" dirty="0"/>
            </a:p>
          </p:txBody>
        </p:sp>
        <p:sp>
          <p:nvSpPr>
            <p:cNvPr id="46" name="Tekstvak 45">
              <a:extLst>
                <a:ext uri="{FF2B5EF4-FFF2-40B4-BE49-F238E27FC236}">
                  <a16:creationId xmlns:a16="http://schemas.microsoft.com/office/drawing/2014/main" id="{B699996C-0546-4892-A9CF-3ABF4C9150F7}"/>
                </a:ext>
              </a:extLst>
            </p:cNvPr>
            <p:cNvSpPr txBox="1"/>
            <p:nvPr/>
          </p:nvSpPr>
          <p:spPr>
            <a:xfrm>
              <a:off x="295702" y="5907607"/>
              <a:ext cx="955389" cy="553997"/>
            </a:xfrm>
            <a:prstGeom prst="rect">
              <a:avLst/>
            </a:prstGeom>
            <a:noFill/>
            <a:ln w="12700">
              <a:solidFill>
                <a:srgbClr val="0070C0"/>
              </a:solidFill>
            </a:ln>
          </p:spPr>
          <p:txBody>
            <a:bodyPr wrap="square" rtlCol="0">
              <a:spAutoFit/>
            </a:bodyPr>
            <a:lstStyle/>
            <a:p>
              <a:pPr algn="ctr"/>
              <a:r>
                <a:rPr lang="nl-NL" sz="1050" dirty="0"/>
                <a:t>treatment </a:t>
              </a:r>
              <a:r>
                <a:rPr lang="nl-NL" sz="1050" dirty="0" err="1"/>
                <a:t>cycles</a:t>
              </a:r>
              <a:endParaRPr lang="nl-NL" sz="1050" dirty="0"/>
            </a:p>
          </p:txBody>
        </p:sp>
        <p:cxnSp>
          <p:nvCxnSpPr>
            <p:cNvPr id="18" name="Rechte verbindingslijn 17">
              <a:extLst>
                <a:ext uri="{FF2B5EF4-FFF2-40B4-BE49-F238E27FC236}">
                  <a16:creationId xmlns:a16="http://schemas.microsoft.com/office/drawing/2014/main" id="{AAA56A32-60C3-434D-9FD2-8C4D38365CD4}"/>
                </a:ext>
              </a:extLst>
            </p:cNvPr>
            <p:cNvCxnSpPr>
              <a:stCxn id="43" idx="2"/>
              <a:endCxn id="46" idx="0"/>
            </p:cNvCxnSpPr>
            <p:nvPr/>
          </p:nvCxnSpPr>
          <p:spPr>
            <a:xfrm flipV="1">
              <a:off x="773397" y="5907607"/>
              <a:ext cx="0" cy="7698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Rechte verbindingslijn 46">
              <a:extLst>
                <a:ext uri="{FF2B5EF4-FFF2-40B4-BE49-F238E27FC236}">
                  <a16:creationId xmlns:a16="http://schemas.microsoft.com/office/drawing/2014/main" id="{7E9FCF77-7104-4D28-B2D1-E2071A2C72C4}"/>
                </a:ext>
              </a:extLst>
            </p:cNvPr>
            <p:cNvCxnSpPr/>
            <p:nvPr/>
          </p:nvCxnSpPr>
          <p:spPr>
            <a:xfrm>
              <a:off x="773780" y="5045916"/>
              <a:ext cx="0" cy="16923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36" name="Groep 35">
              <a:extLst>
                <a:ext uri="{FF2B5EF4-FFF2-40B4-BE49-F238E27FC236}">
                  <a16:creationId xmlns:a16="http://schemas.microsoft.com/office/drawing/2014/main" id="{098F1591-6169-4801-9D8A-81786815A4C0}"/>
                </a:ext>
              </a:extLst>
            </p:cNvPr>
            <p:cNvGrpSpPr/>
            <p:nvPr/>
          </p:nvGrpSpPr>
          <p:grpSpPr>
            <a:xfrm>
              <a:off x="242957" y="4382745"/>
              <a:ext cx="1341558" cy="2093151"/>
              <a:chOff x="242957" y="4382745"/>
              <a:chExt cx="1341558" cy="2093151"/>
            </a:xfrm>
          </p:grpSpPr>
          <p:sp>
            <p:nvSpPr>
              <p:cNvPr id="27" name="Rechthoek 26">
                <a:extLst>
                  <a:ext uri="{FF2B5EF4-FFF2-40B4-BE49-F238E27FC236}">
                    <a16:creationId xmlns:a16="http://schemas.microsoft.com/office/drawing/2014/main" id="{34D4D8A7-D349-4A9A-8C50-661A581B490B}"/>
                  </a:ext>
                </a:extLst>
              </p:cNvPr>
              <p:cNvSpPr/>
              <p:nvPr/>
            </p:nvSpPr>
            <p:spPr>
              <a:xfrm>
                <a:off x="242957" y="4691270"/>
                <a:ext cx="1095513" cy="178462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cxnSp>
            <p:nvCxnSpPr>
              <p:cNvPr id="55" name="Rechte verbindingslijn met pijl 54">
                <a:extLst>
                  <a:ext uri="{FF2B5EF4-FFF2-40B4-BE49-F238E27FC236}">
                    <a16:creationId xmlns:a16="http://schemas.microsoft.com/office/drawing/2014/main" id="{91D4CC26-625C-4656-BEB5-72D4EAB021B8}"/>
                  </a:ext>
                </a:extLst>
              </p:cNvPr>
              <p:cNvCxnSpPr>
                <a:cxnSpLocks/>
              </p:cNvCxnSpPr>
              <p:nvPr/>
            </p:nvCxnSpPr>
            <p:spPr>
              <a:xfrm flipV="1">
                <a:off x="1369389" y="4382745"/>
                <a:ext cx="215126" cy="288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8772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22549D-CD82-4423-897C-019D726E557C}"/>
              </a:ext>
            </a:extLst>
          </p:cNvPr>
          <p:cNvSpPr>
            <a:spLocks noGrp="1"/>
          </p:cNvSpPr>
          <p:nvPr>
            <p:ph type="title"/>
          </p:nvPr>
        </p:nvSpPr>
        <p:spPr/>
        <p:txBody>
          <a:bodyPr>
            <a:normAutofit fontScale="90000"/>
          </a:bodyPr>
          <a:lstStyle/>
          <a:p>
            <a:r>
              <a:rPr lang="nl-NL" dirty="0">
                <a:latin typeface="Arial" panose="020B0604020202020204" pitchFamily="34" charset="0"/>
                <a:cs typeface="Arial" panose="020B0604020202020204" pitchFamily="34" charset="0"/>
              </a:rPr>
              <a:t>IKNL ETL: Table Entries</a:t>
            </a:r>
          </a:p>
        </p:txBody>
      </p:sp>
      <p:sp>
        <p:nvSpPr>
          <p:cNvPr id="4" name="Tekstvak 3">
            <a:extLst>
              <a:ext uri="{FF2B5EF4-FFF2-40B4-BE49-F238E27FC236}">
                <a16:creationId xmlns:a16="http://schemas.microsoft.com/office/drawing/2014/main" id="{AC3C6CEE-E0AB-4CB9-AC29-ABB76B4E95EB}"/>
              </a:ext>
            </a:extLst>
          </p:cNvPr>
          <p:cNvSpPr txBox="1"/>
          <p:nvPr/>
        </p:nvSpPr>
        <p:spPr>
          <a:xfrm>
            <a:off x="717532" y="2232606"/>
            <a:ext cx="883905" cy="369332"/>
          </a:xfrm>
          <a:prstGeom prst="rect">
            <a:avLst/>
          </a:prstGeom>
          <a:noFill/>
          <a:ln w="12700">
            <a:solidFill>
              <a:srgbClr val="0070C0"/>
            </a:solidFill>
          </a:ln>
        </p:spPr>
        <p:txBody>
          <a:bodyPr wrap="square" rtlCol="0">
            <a:spAutoFit/>
          </a:bodyPr>
          <a:lstStyle/>
          <a:p>
            <a:r>
              <a:rPr lang="nl-NL" sz="1800" dirty="0"/>
              <a:t>person</a:t>
            </a:r>
          </a:p>
        </p:txBody>
      </p:sp>
      <p:sp>
        <p:nvSpPr>
          <p:cNvPr id="5" name="Tekstvak 4">
            <a:extLst>
              <a:ext uri="{FF2B5EF4-FFF2-40B4-BE49-F238E27FC236}">
                <a16:creationId xmlns:a16="http://schemas.microsoft.com/office/drawing/2014/main" id="{0A5FCE79-59CB-48D2-ABA3-28A7D81C3D47}"/>
              </a:ext>
            </a:extLst>
          </p:cNvPr>
          <p:cNvSpPr txBox="1"/>
          <p:nvPr/>
        </p:nvSpPr>
        <p:spPr>
          <a:xfrm>
            <a:off x="2120419" y="2076966"/>
            <a:ext cx="756233" cy="646331"/>
          </a:xfrm>
          <a:prstGeom prst="rect">
            <a:avLst/>
          </a:prstGeom>
          <a:noFill/>
          <a:ln w="12700">
            <a:solidFill>
              <a:srgbClr val="0070C0"/>
            </a:solidFill>
          </a:ln>
        </p:spPr>
        <p:txBody>
          <a:bodyPr wrap="square" rtlCol="0">
            <a:spAutoFit/>
          </a:bodyPr>
          <a:lstStyle/>
          <a:p>
            <a:r>
              <a:rPr lang="nl-NL" sz="1800" dirty="0" err="1"/>
              <a:t>disease</a:t>
            </a:r>
            <a:endParaRPr lang="nl-NL" sz="1800" dirty="0"/>
          </a:p>
        </p:txBody>
      </p:sp>
      <p:sp>
        <p:nvSpPr>
          <p:cNvPr id="6" name="Tekstvak 5">
            <a:extLst>
              <a:ext uri="{FF2B5EF4-FFF2-40B4-BE49-F238E27FC236}">
                <a16:creationId xmlns:a16="http://schemas.microsoft.com/office/drawing/2014/main" id="{8E9DDBB5-AB07-443D-88C4-9DBD87E16AE9}"/>
              </a:ext>
            </a:extLst>
          </p:cNvPr>
          <p:cNvSpPr txBox="1"/>
          <p:nvPr/>
        </p:nvSpPr>
        <p:spPr>
          <a:xfrm>
            <a:off x="1729057" y="4495860"/>
            <a:ext cx="1489403" cy="646331"/>
          </a:xfrm>
          <a:prstGeom prst="rect">
            <a:avLst/>
          </a:prstGeom>
          <a:noFill/>
          <a:ln w="12700">
            <a:solidFill>
              <a:srgbClr val="0070C0"/>
            </a:solidFill>
          </a:ln>
        </p:spPr>
        <p:txBody>
          <a:bodyPr wrap="square" rtlCol="0">
            <a:spAutoFit/>
          </a:bodyPr>
          <a:lstStyle/>
          <a:p>
            <a:pPr algn="ctr"/>
            <a:r>
              <a:rPr lang="nl-NL" sz="1800" dirty="0"/>
              <a:t>treatment </a:t>
            </a:r>
            <a:r>
              <a:rPr lang="nl-NL" sz="1800" dirty="0" err="1"/>
              <a:t>regimen</a:t>
            </a:r>
            <a:endParaRPr lang="nl-NL" sz="1800" dirty="0"/>
          </a:p>
        </p:txBody>
      </p:sp>
      <p:sp>
        <p:nvSpPr>
          <p:cNvPr id="7" name="Tekstvak 6">
            <a:extLst>
              <a:ext uri="{FF2B5EF4-FFF2-40B4-BE49-F238E27FC236}">
                <a16:creationId xmlns:a16="http://schemas.microsoft.com/office/drawing/2014/main" id="{55D70934-2769-4CEE-9939-3D59F432F346}"/>
              </a:ext>
            </a:extLst>
          </p:cNvPr>
          <p:cNvSpPr txBox="1"/>
          <p:nvPr/>
        </p:nvSpPr>
        <p:spPr>
          <a:xfrm>
            <a:off x="710119" y="1145883"/>
            <a:ext cx="883905" cy="646331"/>
          </a:xfrm>
          <a:prstGeom prst="rect">
            <a:avLst/>
          </a:prstGeom>
          <a:noFill/>
          <a:ln w="12700">
            <a:solidFill>
              <a:srgbClr val="00B050"/>
            </a:solidFill>
          </a:ln>
        </p:spPr>
        <p:txBody>
          <a:bodyPr wrap="square" rtlCol="0">
            <a:spAutoFit/>
          </a:bodyPr>
          <a:lstStyle/>
          <a:p>
            <a:pPr algn="ctr"/>
            <a:r>
              <a:rPr lang="nl-NL" sz="1800" dirty="0"/>
              <a:t>person </a:t>
            </a:r>
            <a:r>
              <a:rPr lang="nl-NL" sz="1800" dirty="0" err="1"/>
              <a:t>table</a:t>
            </a:r>
            <a:endParaRPr lang="nl-NL" sz="1800" dirty="0"/>
          </a:p>
        </p:txBody>
      </p:sp>
      <p:sp>
        <p:nvSpPr>
          <p:cNvPr id="8" name="Tekstvak 7">
            <a:extLst>
              <a:ext uri="{FF2B5EF4-FFF2-40B4-BE49-F238E27FC236}">
                <a16:creationId xmlns:a16="http://schemas.microsoft.com/office/drawing/2014/main" id="{EE76F7C8-8632-4480-9927-988724F12EE4}"/>
              </a:ext>
            </a:extLst>
          </p:cNvPr>
          <p:cNvSpPr txBox="1"/>
          <p:nvPr/>
        </p:nvSpPr>
        <p:spPr>
          <a:xfrm>
            <a:off x="2157489" y="1157418"/>
            <a:ext cx="1005221" cy="646331"/>
          </a:xfrm>
          <a:prstGeom prst="rect">
            <a:avLst/>
          </a:prstGeom>
          <a:noFill/>
          <a:ln w="12700">
            <a:solidFill>
              <a:srgbClr val="00B050"/>
            </a:solidFill>
          </a:ln>
        </p:spPr>
        <p:txBody>
          <a:bodyPr wrap="square" rtlCol="0">
            <a:spAutoFit/>
          </a:bodyPr>
          <a:lstStyle/>
          <a:p>
            <a:pPr algn="ctr"/>
            <a:r>
              <a:rPr lang="nl-NL" sz="1800" dirty="0"/>
              <a:t>episode </a:t>
            </a:r>
            <a:r>
              <a:rPr lang="nl-NL" sz="1800" dirty="0" err="1"/>
              <a:t>table</a:t>
            </a:r>
            <a:endParaRPr lang="nl-NL" sz="1800" dirty="0"/>
          </a:p>
        </p:txBody>
      </p:sp>
      <p:sp>
        <p:nvSpPr>
          <p:cNvPr id="9" name="Tekstvak 8">
            <a:extLst>
              <a:ext uri="{FF2B5EF4-FFF2-40B4-BE49-F238E27FC236}">
                <a16:creationId xmlns:a16="http://schemas.microsoft.com/office/drawing/2014/main" id="{C6961491-D52B-475A-9F35-964A93C00A4E}"/>
              </a:ext>
            </a:extLst>
          </p:cNvPr>
          <p:cNvSpPr txBox="1"/>
          <p:nvPr/>
        </p:nvSpPr>
        <p:spPr>
          <a:xfrm>
            <a:off x="3465083" y="888179"/>
            <a:ext cx="1091655" cy="923330"/>
          </a:xfrm>
          <a:prstGeom prst="rect">
            <a:avLst/>
          </a:prstGeom>
          <a:noFill/>
          <a:ln w="12700">
            <a:solidFill>
              <a:srgbClr val="00B050"/>
            </a:solidFill>
          </a:ln>
        </p:spPr>
        <p:txBody>
          <a:bodyPr wrap="square" rtlCol="0">
            <a:spAutoFit/>
          </a:bodyPr>
          <a:lstStyle/>
          <a:p>
            <a:pPr algn="ctr"/>
            <a:r>
              <a:rPr lang="nl-NL" sz="1800" dirty="0"/>
              <a:t>episode event </a:t>
            </a:r>
            <a:r>
              <a:rPr lang="nl-NL" sz="1800" dirty="0" err="1"/>
              <a:t>table</a:t>
            </a:r>
            <a:endParaRPr lang="nl-NL" sz="1800" dirty="0"/>
          </a:p>
        </p:txBody>
      </p:sp>
      <p:sp>
        <p:nvSpPr>
          <p:cNvPr id="10" name="Tekstvak 9">
            <a:extLst>
              <a:ext uri="{FF2B5EF4-FFF2-40B4-BE49-F238E27FC236}">
                <a16:creationId xmlns:a16="http://schemas.microsoft.com/office/drawing/2014/main" id="{4D5A2886-84B2-4BEB-9870-DAD546531E58}"/>
              </a:ext>
            </a:extLst>
          </p:cNvPr>
          <p:cNvSpPr txBox="1"/>
          <p:nvPr/>
        </p:nvSpPr>
        <p:spPr>
          <a:xfrm>
            <a:off x="4829638" y="1159738"/>
            <a:ext cx="1005224" cy="1477328"/>
          </a:xfrm>
          <a:prstGeom prst="rect">
            <a:avLst/>
          </a:prstGeom>
          <a:noFill/>
          <a:ln w="12700">
            <a:solidFill>
              <a:srgbClr val="00B050"/>
            </a:solidFill>
          </a:ln>
        </p:spPr>
        <p:txBody>
          <a:bodyPr wrap="square" rtlCol="0">
            <a:spAutoFit/>
          </a:bodyPr>
          <a:lstStyle/>
          <a:p>
            <a:pPr algn="ctr"/>
            <a:r>
              <a:rPr lang="nl-NL" sz="1800" dirty="0" err="1"/>
              <a:t>condition</a:t>
            </a:r>
            <a:r>
              <a:rPr lang="nl-NL" sz="1800" dirty="0"/>
              <a:t> </a:t>
            </a:r>
            <a:r>
              <a:rPr lang="nl-NL" sz="1800" dirty="0" err="1"/>
              <a:t>occurrence</a:t>
            </a:r>
            <a:r>
              <a:rPr lang="nl-NL" sz="1800" dirty="0"/>
              <a:t> </a:t>
            </a:r>
            <a:r>
              <a:rPr lang="nl-NL" sz="1800" dirty="0" err="1"/>
              <a:t>table</a:t>
            </a:r>
            <a:endParaRPr lang="nl-NL" sz="1800" dirty="0"/>
          </a:p>
        </p:txBody>
      </p:sp>
      <p:sp>
        <p:nvSpPr>
          <p:cNvPr id="11" name="Tekstvak 10">
            <a:extLst>
              <a:ext uri="{FF2B5EF4-FFF2-40B4-BE49-F238E27FC236}">
                <a16:creationId xmlns:a16="http://schemas.microsoft.com/office/drawing/2014/main" id="{ECC3ED34-176B-49F8-AE3D-2E7F3FE55C38}"/>
              </a:ext>
            </a:extLst>
          </p:cNvPr>
          <p:cNvSpPr txBox="1"/>
          <p:nvPr/>
        </p:nvSpPr>
        <p:spPr>
          <a:xfrm>
            <a:off x="6307117" y="1145882"/>
            <a:ext cx="1209728" cy="923330"/>
          </a:xfrm>
          <a:prstGeom prst="rect">
            <a:avLst/>
          </a:prstGeom>
          <a:noFill/>
          <a:ln w="12700">
            <a:solidFill>
              <a:srgbClr val="00B050"/>
            </a:solidFill>
          </a:ln>
        </p:spPr>
        <p:txBody>
          <a:bodyPr wrap="square" rtlCol="0">
            <a:spAutoFit/>
          </a:bodyPr>
          <a:lstStyle/>
          <a:p>
            <a:pPr algn="ctr"/>
            <a:r>
              <a:rPr lang="nl-NL" sz="1800" dirty="0" err="1"/>
              <a:t>measurement</a:t>
            </a:r>
            <a:r>
              <a:rPr lang="nl-NL" sz="1800" dirty="0"/>
              <a:t> </a:t>
            </a:r>
            <a:r>
              <a:rPr lang="nl-NL" sz="1800" dirty="0" err="1"/>
              <a:t>table</a:t>
            </a:r>
            <a:endParaRPr lang="nl-NL" sz="1800" dirty="0"/>
          </a:p>
        </p:txBody>
      </p:sp>
      <p:cxnSp>
        <p:nvCxnSpPr>
          <p:cNvPr id="13" name="Rechte verbindingslijn 12">
            <a:extLst>
              <a:ext uri="{FF2B5EF4-FFF2-40B4-BE49-F238E27FC236}">
                <a16:creationId xmlns:a16="http://schemas.microsoft.com/office/drawing/2014/main" id="{F3EDCAEB-1304-4848-BE8A-5D4D2295BAEC}"/>
              </a:ext>
            </a:extLst>
          </p:cNvPr>
          <p:cNvCxnSpPr>
            <a:cxnSpLocks/>
            <a:stCxn id="4" idx="3"/>
            <a:endCxn id="5" idx="1"/>
          </p:cNvCxnSpPr>
          <p:nvPr/>
        </p:nvCxnSpPr>
        <p:spPr>
          <a:xfrm flipV="1">
            <a:off x="1601437" y="2400132"/>
            <a:ext cx="518982" cy="17140"/>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590784BE-B90D-4A81-9DDB-F3E31C2514BE}"/>
              </a:ext>
            </a:extLst>
          </p:cNvPr>
          <p:cNvCxnSpPr>
            <a:cxnSpLocks/>
            <a:stCxn id="6" idx="0"/>
            <a:endCxn id="5" idx="2"/>
          </p:cNvCxnSpPr>
          <p:nvPr/>
        </p:nvCxnSpPr>
        <p:spPr>
          <a:xfrm flipV="1">
            <a:off x="2473759" y="2723297"/>
            <a:ext cx="24777" cy="1772563"/>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6A398DFF-21B5-4347-8E52-C97AE59FF68C}"/>
              </a:ext>
            </a:extLst>
          </p:cNvPr>
          <p:cNvSpPr txBox="1"/>
          <p:nvPr/>
        </p:nvSpPr>
        <p:spPr>
          <a:xfrm>
            <a:off x="4829638" y="1973091"/>
            <a:ext cx="1005221" cy="1200329"/>
          </a:xfrm>
          <a:prstGeom prst="rect">
            <a:avLst/>
          </a:prstGeom>
          <a:noFill/>
          <a:ln w="12700">
            <a:solidFill>
              <a:srgbClr val="0070C0"/>
            </a:solidFill>
          </a:ln>
        </p:spPr>
        <p:txBody>
          <a:bodyPr wrap="square" rtlCol="0">
            <a:spAutoFit/>
          </a:bodyPr>
          <a:lstStyle/>
          <a:p>
            <a:pPr algn="ctr"/>
            <a:r>
              <a:rPr lang="nl-NL" sz="1800" dirty="0" err="1"/>
              <a:t>condition</a:t>
            </a:r>
            <a:r>
              <a:rPr lang="nl-NL" sz="1800" dirty="0"/>
              <a:t> </a:t>
            </a:r>
            <a:r>
              <a:rPr lang="nl-NL" sz="1800" dirty="0" err="1"/>
              <a:t>occurrence</a:t>
            </a:r>
            <a:endParaRPr lang="nl-NL" sz="1800" dirty="0"/>
          </a:p>
        </p:txBody>
      </p:sp>
      <p:cxnSp>
        <p:nvCxnSpPr>
          <p:cNvPr id="19" name="Rechte verbindingslijn 18">
            <a:extLst>
              <a:ext uri="{FF2B5EF4-FFF2-40B4-BE49-F238E27FC236}">
                <a16:creationId xmlns:a16="http://schemas.microsoft.com/office/drawing/2014/main" id="{3323CACB-454B-41F3-BC30-2F35D0349A94}"/>
              </a:ext>
            </a:extLst>
          </p:cNvPr>
          <p:cNvCxnSpPr>
            <a:cxnSpLocks/>
            <a:stCxn id="20" idx="1"/>
            <a:endCxn id="5" idx="3"/>
          </p:cNvCxnSpPr>
          <p:nvPr/>
        </p:nvCxnSpPr>
        <p:spPr>
          <a:xfrm flipH="1">
            <a:off x="2876652" y="2296258"/>
            <a:ext cx="501376" cy="103874"/>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E724435F-B944-48F3-9CB3-028B78E8C342}"/>
              </a:ext>
            </a:extLst>
          </p:cNvPr>
          <p:cNvSpPr txBox="1"/>
          <p:nvPr/>
        </p:nvSpPr>
        <p:spPr>
          <a:xfrm>
            <a:off x="3378028" y="1973092"/>
            <a:ext cx="1005221" cy="646331"/>
          </a:xfrm>
          <a:prstGeom prst="rect">
            <a:avLst/>
          </a:prstGeom>
          <a:noFill/>
          <a:ln w="12700">
            <a:solidFill>
              <a:srgbClr val="0070C0"/>
            </a:solidFill>
          </a:ln>
        </p:spPr>
        <p:txBody>
          <a:bodyPr wrap="square" rtlCol="0">
            <a:spAutoFit/>
          </a:bodyPr>
          <a:lstStyle/>
          <a:p>
            <a:pPr algn="ctr"/>
            <a:r>
              <a:rPr lang="nl-NL" sz="1800" dirty="0"/>
              <a:t>episode event</a:t>
            </a:r>
          </a:p>
        </p:txBody>
      </p:sp>
      <p:cxnSp>
        <p:nvCxnSpPr>
          <p:cNvPr id="23" name="Rechte verbindingslijn 22">
            <a:extLst>
              <a:ext uri="{FF2B5EF4-FFF2-40B4-BE49-F238E27FC236}">
                <a16:creationId xmlns:a16="http://schemas.microsoft.com/office/drawing/2014/main" id="{82C733A7-68F5-4AE7-AED6-8F23191D82ED}"/>
              </a:ext>
            </a:extLst>
          </p:cNvPr>
          <p:cNvCxnSpPr>
            <a:cxnSpLocks/>
            <a:stCxn id="20" idx="3"/>
            <a:endCxn id="18" idx="1"/>
          </p:cNvCxnSpPr>
          <p:nvPr/>
        </p:nvCxnSpPr>
        <p:spPr>
          <a:xfrm>
            <a:off x="4383249" y="2296258"/>
            <a:ext cx="446389" cy="276998"/>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7" name="Tekstvak 26">
            <a:extLst>
              <a:ext uri="{FF2B5EF4-FFF2-40B4-BE49-F238E27FC236}">
                <a16:creationId xmlns:a16="http://schemas.microsoft.com/office/drawing/2014/main" id="{F4CF0D3A-A379-4979-A994-85493431862F}"/>
              </a:ext>
            </a:extLst>
          </p:cNvPr>
          <p:cNvSpPr txBox="1"/>
          <p:nvPr/>
        </p:nvSpPr>
        <p:spPr>
          <a:xfrm>
            <a:off x="6726861" y="1902041"/>
            <a:ext cx="359116" cy="646331"/>
          </a:xfrm>
          <a:prstGeom prst="rect">
            <a:avLst/>
          </a:prstGeom>
          <a:noFill/>
          <a:ln w="12700">
            <a:solidFill>
              <a:srgbClr val="0070C0"/>
            </a:solidFill>
          </a:ln>
        </p:spPr>
        <p:txBody>
          <a:bodyPr wrap="square" rtlCol="0">
            <a:spAutoFit/>
          </a:bodyPr>
          <a:lstStyle/>
          <a:p>
            <a:pPr algn="ctr"/>
            <a:r>
              <a:rPr lang="nl-NL" sz="1800" dirty="0" err="1"/>
              <a:t>cT</a:t>
            </a:r>
            <a:endParaRPr lang="nl-NL" sz="1800" dirty="0"/>
          </a:p>
        </p:txBody>
      </p:sp>
      <p:sp>
        <p:nvSpPr>
          <p:cNvPr id="28" name="Tekstvak 27">
            <a:extLst>
              <a:ext uri="{FF2B5EF4-FFF2-40B4-BE49-F238E27FC236}">
                <a16:creationId xmlns:a16="http://schemas.microsoft.com/office/drawing/2014/main" id="{5D4088D6-182E-4818-B143-7BAE61B34D15}"/>
              </a:ext>
            </a:extLst>
          </p:cNvPr>
          <p:cNvSpPr txBox="1"/>
          <p:nvPr/>
        </p:nvSpPr>
        <p:spPr>
          <a:xfrm>
            <a:off x="6724772" y="2248289"/>
            <a:ext cx="359116" cy="646331"/>
          </a:xfrm>
          <a:prstGeom prst="rect">
            <a:avLst/>
          </a:prstGeom>
          <a:noFill/>
          <a:ln w="12700">
            <a:solidFill>
              <a:srgbClr val="0070C0"/>
            </a:solidFill>
          </a:ln>
        </p:spPr>
        <p:txBody>
          <a:bodyPr wrap="square" rtlCol="0">
            <a:spAutoFit/>
          </a:bodyPr>
          <a:lstStyle/>
          <a:p>
            <a:pPr algn="ctr"/>
            <a:r>
              <a:rPr lang="nl-NL" sz="1800" dirty="0" err="1"/>
              <a:t>cN</a:t>
            </a:r>
            <a:endParaRPr lang="nl-NL" sz="1800" dirty="0"/>
          </a:p>
        </p:txBody>
      </p:sp>
      <p:cxnSp>
        <p:nvCxnSpPr>
          <p:cNvPr id="30" name="Verbindingslijn: gebogen 29">
            <a:extLst>
              <a:ext uri="{FF2B5EF4-FFF2-40B4-BE49-F238E27FC236}">
                <a16:creationId xmlns:a16="http://schemas.microsoft.com/office/drawing/2014/main" id="{698051E8-D089-475B-B1FA-248C98E2C744}"/>
              </a:ext>
            </a:extLst>
          </p:cNvPr>
          <p:cNvCxnSpPr>
            <a:stCxn id="27" idx="1"/>
            <a:endCxn id="18" idx="3"/>
          </p:cNvCxnSpPr>
          <p:nvPr/>
        </p:nvCxnSpPr>
        <p:spPr>
          <a:xfrm rot="10800000" flipV="1">
            <a:off x="5834859" y="2225206"/>
            <a:ext cx="892002" cy="34804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Verbindingslijn: gebogen 30">
            <a:extLst>
              <a:ext uri="{FF2B5EF4-FFF2-40B4-BE49-F238E27FC236}">
                <a16:creationId xmlns:a16="http://schemas.microsoft.com/office/drawing/2014/main" id="{8737BABA-62A6-4510-9F5C-C0ED10D1094A}"/>
              </a:ext>
            </a:extLst>
          </p:cNvPr>
          <p:cNvCxnSpPr>
            <a:cxnSpLocks/>
            <a:stCxn id="28" idx="1"/>
            <a:endCxn id="18" idx="3"/>
          </p:cNvCxnSpPr>
          <p:nvPr/>
        </p:nvCxnSpPr>
        <p:spPr>
          <a:xfrm rot="10800000" flipV="1">
            <a:off x="5834860" y="2571454"/>
            <a:ext cx="889913" cy="180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065F76F3-C21A-46FE-B932-1157B65FDD07}"/>
              </a:ext>
            </a:extLst>
          </p:cNvPr>
          <p:cNvSpPr txBox="1"/>
          <p:nvPr/>
        </p:nvSpPr>
        <p:spPr>
          <a:xfrm rot="5400000">
            <a:off x="6811885" y="2495224"/>
            <a:ext cx="318342" cy="369332"/>
          </a:xfrm>
          <a:prstGeom prst="rect">
            <a:avLst/>
          </a:prstGeom>
          <a:noFill/>
        </p:spPr>
        <p:txBody>
          <a:bodyPr wrap="square" rtlCol="0">
            <a:spAutoFit/>
          </a:bodyPr>
          <a:lstStyle/>
          <a:p>
            <a:r>
              <a:rPr lang="nl-NL" sz="1800" dirty="0"/>
              <a:t>…</a:t>
            </a:r>
          </a:p>
        </p:txBody>
      </p:sp>
      <p:sp>
        <p:nvSpPr>
          <p:cNvPr id="35" name="Tekstvak 34">
            <a:extLst>
              <a:ext uri="{FF2B5EF4-FFF2-40B4-BE49-F238E27FC236}">
                <a16:creationId xmlns:a16="http://schemas.microsoft.com/office/drawing/2014/main" id="{0394F033-6AF5-4D3A-B563-E2516F4FCAFE}"/>
              </a:ext>
            </a:extLst>
          </p:cNvPr>
          <p:cNvSpPr txBox="1"/>
          <p:nvPr/>
        </p:nvSpPr>
        <p:spPr>
          <a:xfrm>
            <a:off x="6339256" y="2796870"/>
            <a:ext cx="1145450" cy="646331"/>
          </a:xfrm>
          <a:prstGeom prst="rect">
            <a:avLst/>
          </a:prstGeom>
          <a:noFill/>
          <a:ln w="12700">
            <a:solidFill>
              <a:srgbClr val="0070C0"/>
            </a:solidFill>
          </a:ln>
        </p:spPr>
        <p:txBody>
          <a:bodyPr wrap="square" rtlCol="0">
            <a:spAutoFit/>
          </a:bodyPr>
          <a:lstStyle/>
          <a:p>
            <a:pPr algn="ctr"/>
            <a:r>
              <a:rPr lang="nl-NL" sz="1800" dirty="0"/>
              <a:t>TNM </a:t>
            </a:r>
            <a:r>
              <a:rPr lang="nl-NL" sz="1800" dirty="0" err="1"/>
              <a:t>version</a:t>
            </a:r>
            <a:endParaRPr lang="nl-NL" sz="1800" dirty="0"/>
          </a:p>
        </p:txBody>
      </p:sp>
      <p:cxnSp>
        <p:nvCxnSpPr>
          <p:cNvPr id="36" name="Verbindingslijn: gebogen 35">
            <a:extLst>
              <a:ext uri="{FF2B5EF4-FFF2-40B4-BE49-F238E27FC236}">
                <a16:creationId xmlns:a16="http://schemas.microsoft.com/office/drawing/2014/main" id="{FE1E4622-796E-4C34-815B-55A67744724B}"/>
              </a:ext>
            </a:extLst>
          </p:cNvPr>
          <p:cNvCxnSpPr>
            <a:cxnSpLocks/>
            <a:stCxn id="35" idx="1"/>
            <a:endCxn id="18" idx="3"/>
          </p:cNvCxnSpPr>
          <p:nvPr/>
        </p:nvCxnSpPr>
        <p:spPr>
          <a:xfrm rot="10800000">
            <a:off x="5834860" y="2573256"/>
            <a:ext cx="504397" cy="54678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kstvak 41">
            <a:extLst>
              <a:ext uri="{FF2B5EF4-FFF2-40B4-BE49-F238E27FC236}">
                <a16:creationId xmlns:a16="http://schemas.microsoft.com/office/drawing/2014/main" id="{3030DCD2-DF5F-4056-9CB0-1BC76F585568}"/>
              </a:ext>
            </a:extLst>
          </p:cNvPr>
          <p:cNvSpPr txBox="1"/>
          <p:nvPr/>
        </p:nvSpPr>
        <p:spPr>
          <a:xfrm>
            <a:off x="6506629" y="3250452"/>
            <a:ext cx="800501" cy="646331"/>
          </a:xfrm>
          <a:prstGeom prst="rect">
            <a:avLst/>
          </a:prstGeom>
          <a:noFill/>
          <a:ln w="12700">
            <a:solidFill>
              <a:srgbClr val="0070C0"/>
            </a:solidFill>
          </a:ln>
        </p:spPr>
        <p:txBody>
          <a:bodyPr wrap="square" rtlCol="0">
            <a:spAutoFit/>
          </a:bodyPr>
          <a:lstStyle/>
          <a:p>
            <a:pPr algn="ctr"/>
            <a:r>
              <a:rPr lang="nl-NL" sz="1800" dirty="0" err="1"/>
              <a:t>cT</a:t>
            </a:r>
            <a:r>
              <a:rPr lang="nl-NL" sz="1800" dirty="0"/>
              <a:t> copy</a:t>
            </a:r>
          </a:p>
        </p:txBody>
      </p:sp>
      <p:sp>
        <p:nvSpPr>
          <p:cNvPr id="43" name="Tekstvak 42">
            <a:extLst>
              <a:ext uri="{FF2B5EF4-FFF2-40B4-BE49-F238E27FC236}">
                <a16:creationId xmlns:a16="http://schemas.microsoft.com/office/drawing/2014/main" id="{332FA84C-751C-4FBC-892B-34DB5B452AF6}"/>
              </a:ext>
            </a:extLst>
          </p:cNvPr>
          <p:cNvSpPr txBox="1"/>
          <p:nvPr/>
        </p:nvSpPr>
        <p:spPr>
          <a:xfrm>
            <a:off x="6511729" y="3598163"/>
            <a:ext cx="800504" cy="646331"/>
          </a:xfrm>
          <a:prstGeom prst="rect">
            <a:avLst/>
          </a:prstGeom>
          <a:noFill/>
          <a:ln w="12700">
            <a:solidFill>
              <a:srgbClr val="0070C0"/>
            </a:solidFill>
          </a:ln>
        </p:spPr>
        <p:txBody>
          <a:bodyPr wrap="square" rtlCol="0">
            <a:spAutoFit/>
          </a:bodyPr>
          <a:lstStyle/>
          <a:p>
            <a:pPr algn="ctr"/>
            <a:r>
              <a:rPr lang="nl-NL" sz="1800" dirty="0" err="1"/>
              <a:t>cN</a:t>
            </a:r>
            <a:r>
              <a:rPr lang="nl-NL" sz="1800" dirty="0"/>
              <a:t> copy</a:t>
            </a:r>
          </a:p>
        </p:txBody>
      </p:sp>
      <p:cxnSp>
        <p:nvCxnSpPr>
          <p:cNvPr id="44" name="Verbindingslijn: gebogen 43">
            <a:extLst>
              <a:ext uri="{FF2B5EF4-FFF2-40B4-BE49-F238E27FC236}">
                <a16:creationId xmlns:a16="http://schemas.microsoft.com/office/drawing/2014/main" id="{D1EB4DDC-2AFB-4B8E-A04E-A446373602E3}"/>
              </a:ext>
            </a:extLst>
          </p:cNvPr>
          <p:cNvCxnSpPr>
            <a:cxnSpLocks/>
            <a:stCxn id="42" idx="1"/>
            <a:endCxn id="5" idx="3"/>
          </p:cNvCxnSpPr>
          <p:nvPr/>
        </p:nvCxnSpPr>
        <p:spPr>
          <a:xfrm rot="10800000">
            <a:off x="2876653" y="2400132"/>
            <a:ext cx="3629977" cy="117348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ingslijn: gebogen 44">
            <a:extLst>
              <a:ext uri="{FF2B5EF4-FFF2-40B4-BE49-F238E27FC236}">
                <a16:creationId xmlns:a16="http://schemas.microsoft.com/office/drawing/2014/main" id="{48D27988-4E67-419F-9D43-43DB3738A211}"/>
              </a:ext>
            </a:extLst>
          </p:cNvPr>
          <p:cNvCxnSpPr>
            <a:cxnSpLocks/>
            <a:stCxn id="43" idx="1"/>
            <a:endCxn id="5" idx="3"/>
          </p:cNvCxnSpPr>
          <p:nvPr/>
        </p:nvCxnSpPr>
        <p:spPr>
          <a:xfrm rot="10800000">
            <a:off x="2876653" y="2400133"/>
            <a:ext cx="3635077" cy="152119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kstvak 45">
            <a:extLst>
              <a:ext uri="{FF2B5EF4-FFF2-40B4-BE49-F238E27FC236}">
                <a16:creationId xmlns:a16="http://schemas.microsoft.com/office/drawing/2014/main" id="{EDDC07D5-6477-4EC0-84BA-971E1A43AA39}"/>
              </a:ext>
            </a:extLst>
          </p:cNvPr>
          <p:cNvSpPr txBox="1"/>
          <p:nvPr/>
        </p:nvSpPr>
        <p:spPr>
          <a:xfrm rot="5400000">
            <a:off x="6849194" y="3824336"/>
            <a:ext cx="318342" cy="369332"/>
          </a:xfrm>
          <a:prstGeom prst="rect">
            <a:avLst/>
          </a:prstGeom>
          <a:noFill/>
        </p:spPr>
        <p:txBody>
          <a:bodyPr wrap="square" rtlCol="0">
            <a:spAutoFit/>
          </a:bodyPr>
          <a:lstStyle/>
          <a:p>
            <a:r>
              <a:rPr lang="nl-NL" sz="1800" dirty="0"/>
              <a:t>…</a:t>
            </a:r>
          </a:p>
        </p:txBody>
      </p:sp>
      <p:sp>
        <p:nvSpPr>
          <p:cNvPr id="47" name="Tekstvak 46">
            <a:extLst>
              <a:ext uri="{FF2B5EF4-FFF2-40B4-BE49-F238E27FC236}">
                <a16:creationId xmlns:a16="http://schemas.microsoft.com/office/drawing/2014/main" id="{AAB8BE1F-47D0-4339-B809-EAD1CFED5D89}"/>
              </a:ext>
            </a:extLst>
          </p:cNvPr>
          <p:cNvSpPr txBox="1"/>
          <p:nvPr/>
        </p:nvSpPr>
        <p:spPr>
          <a:xfrm>
            <a:off x="6150188" y="4425475"/>
            <a:ext cx="1523588" cy="646331"/>
          </a:xfrm>
          <a:prstGeom prst="rect">
            <a:avLst/>
          </a:prstGeom>
          <a:noFill/>
          <a:ln w="12700">
            <a:solidFill>
              <a:srgbClr val="0070C0"/>
            </a:solidFill>
          </a:ln>
        </p:spPr>
        <p:txBody>
          <a:bodyPr wrap="square" rtlCol="0">
            <a:spAutoFit/>
          </a:bodyPr>
          <a:lstStyle/>
          <a:p>
            <a:pPr algn="ctr"/>
            <a:r>
              <a:rPr lang="nl-NL" sz="1800" dirty="0"/>
              <a:t>TNM </a:t>
            </a:r>
            <a:r>
              <a:rPr lang="nl-NL" sz="1800" dirty="0" err="1"/>
              <a:t>version</a:t>
            </a:r>
            <a:r>
              <a:rPr lang="nl-NL" sz="1800" dirty="0"/>
              <a:t> copy</a:t>
            </a:r>
          </a:p>
        </p:txBody>
      </p:sp>
      <p:cxnSp>
        <p:nvCxnSpPr>
          <p:cNvPr id="48" name="Verbindingslijn: gebogen 47">
            <a:extLst>
              <a:ext uri="{FF2B5EF4-FFF2-40B4-BE49-F238E27FC236}">
                <a16:creationId xmlns:a16="http://schemas.microsoft.com/office/drawing/2014/main" id="{82F1873F-0F0A-49E9-AA98-247EB5DE97C1}"/>
              </a:ext>
            </a:extLst>
          </p:cNvPr>
          <p:cNvCxnSpPr>
            <a:cxnSpLocks/>
            <a:stCxn id="47" idx="1"/>
            <a:endCxn id="5" idx="3"/>
          </p:cNvCxnSpPr>
          <p:nvPr/>
        </p:nvCxnSpPr>
        <p:spPr>
          <a:xfrm rot="10800000">
            <a:off x="2876652" y="2400133"/>
            <a:ext cx="3273536" cy="234850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051EE5B9-E098-49C6-A830-B19ECB5CBCF6}"/>
              </a:ext>
            </a:extLst>
          </p:cNvPr>
          <p:cNvSpPr txBox="1"/>
          <p:nvPr/>
        </p:nvSpPr>
        <p:spPr>
          <a:xfrm>
            <a:off x="3407529" y="4798254"/>
            <a:ext cx="1951439" cy="415498"/>
          </a:xfrm>
          <a:prstGeom prst="rect">
            <a:avLst/>
          </a:prstGeom>
          <a:noFill/>
          <a:ln>
            <a:solidFill>
              <a:srgbClr val="FF0000"/>
            </a:solidFill>
            <a:prstDash val="lgDash"/>
          </a:ln>
        </p:spPr>
        <p:txBody>
          <a:bodyPr wrap="square" rtlCol="0">
            <a:spAutoFit/>
          </a:bodyPr>
          <a:lstStyle/>
          <a:p>
            <a:r>
              <a:rPr lang="nl-NL" sz="1050" dirty="0" err="1"/>
              <a:t>treatments</a:t>
            </a:r>
            <a:r>
              <a:rPr lang="nl-NL" sz="1050" dirty="0"/>
              <a:t> </a:t>
            </a:r>
            <a:r>
              <a:rPr lang="nl-NL" sz="1050" dirty="0" err="1"/>
              <a:t>not</a:t>
            </a:r>
            <a:r>
              <a:rPr lang="nl-NL" sz="1050" dirty="0"/>
              <a:t> </a:t>
            </a:r>
            <a:r>
              <a:rPr lang="nl-NL" sz="1050" dirty="0" err="1"/>
              <a:t>yet</a:t>
            </a:r>
            <a:r>
              <a:rPr lang="nl-NL" sz="1050" dirty="0"/>
              <a:t> </a:t>
            </a:r>
            <a:r>
              <a:rPr lang="nl-NL" sz="1050" dirty="0" err="1"/>
              <a:t>converted</a:t>
            </a:r>
            <a:r>
              <a:rPr lang="nl-NL" sz="1050" dirty="0"/>
              <a:t> </a:t>
            </a:r>
            <a:r>
              <a:rPr lang="nl-NL" sz="1050" dirty="0" err="1"/>
              <a:t>to</a:t>
            </a:r>
            <a:r>
              <a:rPr lang="nl-NL" sz="1050" dirty="0"/>
              <a:t> standard </a:t>
            </a:r>
            <a:r>
              <a:rPr lang="nl-NL" sz="1050" dirty="0" err="1"/>
              <a:t>concepts</a:t>
            </a:r>
            <a:endParaRPr lang="nl-NL" sz="1050" dirty="0"/>
          </a:p>
        </p:txBody>
      </p:sp>
      <p:cxnSp>
        <p:nvCxnSpPr>
          <p:cNvPr id="16" name="Rechte verbindingslijn met pijl 15">
            <a:extLst>
              <a:ext uri="{FF2B5EF4-FFF2-40B4-BE49-F238E27FC236}">
                <a16:creationId xmlns:a16="http://schemas.microsoft.com/office/drawing/2014/main" id="{5C61CE1F-89DA-4A70-AB82-F936EC450C65}"/>
              </a:ext>
            </a:extLst>
          </p:cNvPr>
          <p:cNvCxnSpPr>
            <a:cxnSpLocks/>
            <a:stCxn id="12" idx="1"/>
            <a:endCxn id="6" idx="3"/>
          </p:cNvCxnSpPr>
          <p:nvPr/>
        </p:nvCxnSpPr>
        <p:spPr>
          <a:xfrm flipH="1" flipV="1">
            <a:off x="3218460" y="4819026"/>
            <a:ext cx="189069" cy="18697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547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CC2568-E673-4BF4-8EAA-AF2195BDB3BB}"/>
              </a:ext>
            </a:extLst>
          </p:cNvPr>
          <p:cNvSpPr>
            <a:spLocks noGrp="1"/>
          </p:cNvSpPr>
          <p:nvPr>
            <p:ph type="title"/>
          </p:nvPr>
        </p:nvSpPr>
        <p:spPr/>
        <p:txBody>
          <a:bodyPr>
            <a:normAutofit fontScale="90000"/>
          </a:bodyPr>
          <a:lstStyle/>
          <a:p>
            <a:r>
              <a:rPr lang="nl-NL" dirty="0" err="1">
                <a:latin typeface="Arial" panose="020B0604020202020204" pitchFamily="34" charset="0"/>
                <a:cs typeface="Arial" panose="020B0604020202020204" pitchFamily="34" charset="0"/>
              </a:rPr>
              <a:t>Strategy</a:t>
            </a:r>
            <a:endParaRPr lang="nl-NL" dirty="0">
              <a:latin typeface="Arial" panose="020B0604020202020204" pitchFamily="34" charset="0"/>
              <a:cs typeface="Arial" panose="020B0604020202020204" pitchFamily="34" charset="0"/>
            </a:endParaRPr>
          </a:p>
        </p:txBody>
      </p:sp>
      <p:sp>
        <p:nvSpPr>
          <p:cNvPr id="3" name="Tijdelijke aanduiding voor inhoud 2">
            <a:extLst>
              <a:ext uri="{FF2B5EF4-FFF2-40B4-BE49-F238E27FC236}">
                <a16:creationId xmlns:a16="http://schemas.microsoft.com/office/drawing/2014/main" id="{2A4D6870-4CD4-4939-9645-16095AA10465}"/>
              </a:ext>
            </a:extLst>
          </p:cNvPr>
          <p:cNvSpPr>
            <a:spLocks noGrp="1"/>
          </p:cNvSpPr>
          <p:nvPr>
            <p:ph idx="1"/>
          </p:nvPr>
        </p:nvSpPr>
        <p:spPr>
          <a:xfrm>
            <a:off x="211137" y="1172936"/>
            <a:ext cx="3088655" cy="3745537"/>
          </a:xfrm>
        </p:spPr>
        <p:txBody>
          <a:bodyPr>
            <a:normAutofit fontScale="62500" lnSpcReduction="20000"/>
          </a:bodyPr>
          <a:lstStyle/>
          <a:p>
            <a:pPr marL="342900" indent="-342900">
              <a:buFont typeface="+mj-lt"/>
              <a:buAutoNum type="arabicPeriod"/>
            </a:pPr>
            <a:r>
              <a:rPr lang="nl-NL" dirty="0" err="1">
                <a:latin typeface="Arial" panose="020B0604020202020204" pitchFamily="34" charset="0"/>
                <a:cs typeface="Arial" panose="020B0604020202020204" pitchFamily="34" charset="0"/>
              </a:rPr>
              <a:t>Identify</a:t>
            </a:r>
            <a:r>
              <a:rPr lang="nl-NL" dirty="0">
                <a:latin typeface="Arial" panose="020B0604020202020204" pitchFamily="34" charset="0"/>
                <a:cs typeface="Arial" panose="020B0604020202020204" pitchFamily="34" charset="0"/>
              </a:rPr>
              <a:t> item </a:t>
            </a:r>
            <a:r>
              <a:rPr lang="nl-NL" dirty="0" err="1">
                <a:latin typeface="Arial" panose="020B0604020202020204" pitchFamily="34" charset="0"/>
                <a:cs typeface="Arial" panose="020B0604020202020204" pitchFamily="34" charset="0"/>
              </a:rPr>
              <a:t>to</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transform</a:t>
            </a:r>
            <a:endParaRPr lang="nl-NL" dirty="0">
              <a:latin typeface="Arial" panose="020B0604020202020204" pitchFamily="34" charset="0"/>
              <a:cs typeface="Arial" panose="020B0604020202020204" pitchFamily="34" charset="0"/>
            </a:endParaRPr>
          </a:p>
          <a:p>
            <a:pPr marL="342900" indent="-342900">
              <a:buFont typeface="+mj-lt"/>
              <a:buAutoNum type="arabicPeriod"/>
            </a:pPr>
            <a:r>
              <a:rPr lang="nl-NL" dirty="0" err="1">
                <a:latin typeface="Arial" panose="020B0604020202020204" pitchFamily="34" charset="0"/>
                <a:cs typeface="Arial" panose="020B0604020202020204" pitchFamily="34" charset="0"/>
              </a:rPr>
              <a:t>Determine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transformation</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use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Athena</a:t>
            </a:r>
            <a:r>
              <a:rPr lang="nl-NL" dirty="0">
                <a:latin typeface="Arial" panose="020B0604020202020204" pitchFamily="34" charset="0"/>
                <a:cs typeface="Arial" panose="020B0604020202020204" pitchFamily="34" charset="0"/>
              </a:rPr>
              <a:t>, </a:t>
            </a:r>
            <a:r>
              <a:rPr lang="nl-NL" dirty="0">
                <a:latin typeface="Arial" panose="020B0604020202020204" pitchFamily="34" charset="0"/>
                <a:cs typeface="Arial" panose="020B0604020202020204" pitchFamily="34" charset="0"/>
                <a:hlinkClick r:id="rId2"/>
              </a:rPr>
              <a:t>http://athena.ohdsi.org/</a:t>
            </a:r>
            <a:r>
              <a:rPr lang="nl-NL" dirty="0">
                <a:latin typeface="Arial" panose="020B0604020202020204" pitchFamily="34" charset="0"/>
                <a:cs typeface="Arial" panose="020B0604020202020204" pitchFamily="34" charset="0"/>
              </a:rPr>
              <a:t>)</a:t>
            </a:r>
          </a:p>
          <a:p>
            <a:pPr marL="342900" indent="-342900">
              <a:buFont typeface="+mj-lt"/>
              <a:buAutoNum type="arabicPeriod"/>
            </a:pPr>
            <a:r>
              <a:rPr lang="nl-NL" dirty="0">
                <a:latin typeface="Arial" panose="020B0604020202020204" pitchFamily="34" charset="0"/>
                <a:cs typeface="Arial" panose="020B0604020202020204" pitchFamily="34" charset="0"/>
              </a:rPr>
              <a:t>Document</a:t>
            </a:r>
          </a:p>
          <a:p>
            <a:pPr marL="342900" indent="-342900">
              <a:buFont typeface="+mj-lt"/>
              <a:buAutoNum type="arabicPeriod"/>
            </a:pPr>
            <a:r>
              <a:rPr lang="nl-NL" dirty="0" err="1">
                <a:latin typeface="Arial" panose="020B0604020202020204" pitchFamily="34" charset="0"/>
                <a:cs typeface="Arial" panose="020B0604020202020204" pitchFamily="34" charset="0"/>
              </a:rPr>
              <a:t>Implement</a:t>
            </a:r>
            <a:endParaRPr lang="nl-NL" dirty="0">
              <a:latin typeface="Arial" panose="020B0604020202020204" pitchFamily="34" charset="0"/>
              <a:cs typeface="Arial" panose="020B0604020202020204" pitchFamily="34" charset="0"/>
            </a:endParaRPr>
          </a:p>
          <a:p>
            <a:pPr marL="342900" indent="-342900">
              <a:buFont typeface="+mj-lt"/>
              <a:buAutoNum type="arabicPeriod"/>
            </a:pPr>
            <a:endParaRPr lang="nl-NL" dirty="0">
              <a:latin typeface="Arial" panose="020B0604020202020204" pitchFamily="34" charset="0"/>
              <a:cs typeface="Arial" panose="020B0604020202020204" pitchFamily="34" charset="0"/>
            </a:endParaRPr>
          </a:p>
          <a:p>
            <a:pPr marL="0" indent="0">
              <a:buNone/>
            </a:pPr>
            <a:r>
              <a:rPr lang="nl-NL" dirty="0">
                <a:latin typeface="Arial" panose="020B0604020202020204" pitchFamily="34" charset="0"/>
                <a:cs typeface="Arial" panose="020B0604020202020204" pitchFamily="34" charset="0"/>
              </a:rPr>
              <a:t>Start </a:t>
            </a:r>
            <a:r>
              <a:rPr lang="nl-NL" dirty="0" err="1">
                <a:latin typeface="Arial" panose="020B0604020202020204" pitchFamily="34" charset="0"/>
                <a:cs typeface="Arial" panose="020B0604020202020204" pitchFamily="34" charset="0"/>
              </a:rPr>
              <a:t>with</a:t>
            </a:r>
            <a:r>
              <a:rPr lang="nl-NL" dirty="0">
                <a:latin typeface="Arial" panose="020B0604020202020204" pitchFamily="34" charset="0"/>
                <a:cs typeface="Arial" panose="020B0604020202020204" pitchFamily="34" charset="0"/>
              </a:rPr>
              <a:t> person </a:t>
            </a:r>
            <a:r>
              <a:rPr lang="nl-NL" dirty="0" err="1">
                <a:latin typeface="Arial" panose="020B0604020202020204" pitchFamily="34" charset="0"/>
                <a:cs typeface="Arial" panose="020B0604020202020204" pitchFamily="34" charset="0"/>
              </a:rPr>
              <a:t>table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then</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add</a:t>
            </a:r>
            <a:r>
              <a:rPr lang="nl-NL" dirty="0">
                <a:latin typeface="Arial" panose="020B0604020202020204" pitchFamily="34" charset="0"/>
                <a:cs typeface="Arial" panose="020B0604020202020204" pitchFamily="34" charset="0"/>
              </a:rPr>
              <a:t> episodes, </a:t>
            </a:r>
            <a:r>
              <a:rPr lang="nl-NL" dirty="0" err="1">
                <a:latin typeface="Arial" panose="020B0604020202020204" pitchFamily="34" charset="0"/>
                <a:cs typeface="Arial" panose="020B0604020202020204" pitchFamily="34" charset="0"/>
              </a:rPr>
              <a:t>then</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modifiers</a:t>
            </a:r>
            <a:r>
              <a:rPr lang="nl-NL" dirty="0">
                <a:latin typeface="Arial" panose="020B0604020202020204" pitchFamily="34" charset="0"/>
                <a:cs typeface="Arial" panose="020B0604020202020204" pitchFamily="34" charset="0"/>
              </a:rPr>
              <a:t>.</a:t>
            </a:r>
          </a:p>
          <a:p>
            <a:endParaRPr lang="nl-NL" dirty="0"/>
          </a:p>
        </p:txBody>
      </p:sp>
      <p:pic>
        <p:nvPicPr>
          <p:cNvPr id="4" name="Afbeelding 3">
            <a:extLst>
              <a:ext uri="{FF2B5EF4-FFF2-40B4-BE49-F238E27FC236}">
                <a16:creationId xmlns:a16="http://schemas.microsoft.com/office/drawing/2014/main" id="{1B2EF6BD-5FA4-4F73-81C3-239500B69D0E}"/>
              </a:ext>
            </a:extLst>
          </p:cNvPr>
          <p:cNvPicPr>
            <a:picLocks noChangeAspect="1"/>
          </p:cNvPicPr>
          <p:nvPr/>
        </p:nvPicPr>
        <p:blipFill>
          <a:blip r:embed="rId3"/>
          <a:stretch>
            <a:fillRect/>
          </a:stretch>
        </p:blipFill>
        <p:spPr>
          <a:xfrm>
            <a:off x="3402499" y="2976511"/>
            <a:ext cx="2228965" cy="2043218"/>
          </a:xfrm>
          <a:prstGeom prst="rect">
            <a:avLst/>
          </a:prstGeom>
          <a:ln w="25400">
            <a:solidFill>
              <a:srgbClr val="006D8C"/>
            </a:solidFill>
          </a:ln>
        </p:spPr>
      </p:pic>
      <p:pic>
        <p:nvPicPr>
          <p:cNvPr id="5" name="Afbeelding 4">
            <a:extLst>
              <a:ext uri="{FF2B5EF4-FFF2-40B4-BE49-F238E27FC236}">
                <a16:creationId xmlns:a16="http://schemas.microsoft.com/office/drawing/2014/main" id="{40470B63-2D99-4AA3-90AF-0A7C39AAF872}"/>
              </a:ext>
            </a:extLst>
          </p:cNvPr>
          <p:cNvPicPr>
            <a:picLocks noChangeAspect="1"/>
          </p:cNvPicPr>
          <p:nvPr/>
        </p:nvPicPr>
        <p:blipFill>
          <a:blip r:embed="rId4"/>
          <a:stretch>
            <a:fillRect/>
          </a:stretch>
        </p:blipFill>
        <p:spPr>
          <a:xfrm>
            <a:off x="3402499" y="1842930"/>
            <a:ext cx="4878956" cy="938023"/>
          </a:xfrm>
          <a:prstGeom prst="rect">
            <a:avLst/>
          </a:prstGeom>
          <a:ln w="25400">
            <a:solidFill>
              <a:srgbClr val="006D8C"/>
            </a:solidFill>
          </a:ln>
        </p:spPr>
      </p:pic>
      <p:graphicFrame>
        <p:nvGraphicFramePr>
          <p:cNvPr id="6" name="Tabel 6">
            <a:extLst>
              <a:ext uri="{FF2B5EF4-FFF2-40B4-BE49-F238E27FC236}">
                <a16:creationId xmlns:a16="http://schemas.microsoft.com/office/drawing/2014/main" id="{75A53339-5368-456B-8687-D833A0B9F222}"/>
              </a:ext>
            </a:extLst>
          </p:cNvPr>
          <p:cNvGraphicFramePr>
            <a:graphicFrameLocks noGrp="1"/>
          </p:cNvGraphicFramePr>
          <p:nvPr>
            <p:extLst/>
          </p:nvPr>
        </p:nvGraphicFramePr>
        <p:xfrm>
          <a:off x="5817709" y="2976511"/>
          <a:ext cx="3279911" cy="2386515"/>
        </p:xfrm>
        <a:graphic>
          <a:graphicData uri="http://schemas.openxmlformats.org/drawingml/2006/table">
            <a:tbl>
              <a:tblPr firstRow="1" bandRow="1">
                <a:tableStyleId>{5940675A-B579-460E-94D1-54222C63F5DA}</a:tableStyleId>
              </a:tblPr>
              <a:tblGrid>
                <a:gridCol w="734420">
                  <a:extLst>
                    <a:ext uri="{9D8B030D-6E8A-4147-A177-3AD203B41FA5}">
                      <a16:colId xmlns:a16="http://schemas.microsoft.com/office/drawing/2014/main" val="301628441"/>
                    </a:ext>
                  </a:extLst>
                </a:gridCol>
                <a:gridCol w="487018">
                  <a:extLst>
                    <a:ext uri="{9D8B030D-6E8A-4147-A177-3AD203B41FA5}">
                      <a16:colId xmlns:a16="http://schemas.microsoft.com/office/drawing/2014/main" val="4059586220"/>
                    </a:ext>
                  </a:extLst>
                </a:gridCol>
                <a:gridCol w="2058473">
                  <a:extLst>
                    <a:ext uri="{9D8B030D-6E8A-4147-A177-3AD203B41FA5}">
                      <a16:colId xmlns:a16="http://schemas.microsoft.com/office/drawing/2014/main" val="2465775835"/>
                    </a:ext>
                  </a:extLst>
                </a:gridCol>
              </a:tblGrid>
              <a:tr h="208271">
                <a:tc>
                  <a:txBody>
                    <a:bodyPr/>
                    <a:lstStyle/>
                    <a:p>
                      <a:pPr>
                        <a:lnSpc>
                          <a:spcPct val="107000"/>
                        </a:lnSpc>
                        <a:spcAft>
                          <a:spcPts val="0"/>
                        </a:spcAft>
                      </a:pPr>
                      <a:r>
                        <a:rPr lang="nl-NL" sz="600" b="1">
                          <a:solidFill>
                            <a:srgbClr val="24292E"/>
                          </a:solidFill>
                          <a:effectLst/>
                          <a:latin typeface="Calibri" panose="020F0502020204030204" pitchFamily="34" charset="0"/>
                          <a:ea typeface="Yu Mincho" panose="02020400000000000000" pitchFamily="18" charset="-128"/>
                          <a:cs typeface="Arial" panose="020B0604020202020204" pitchFamily="34" charset="0"/>
                        </a:rPr>
                        <a:t>Destination field</a:t>
                      </a:r>
                      <a:endParaRPr lang="nl-NL" sz="600">
                        <a:effectLst/>
                        <a:latin typeface="Calibri" panose="020F0502020204030204" pitchFamily="34" charset="0"/>
                        <a:ea typeface="Yu Mincho" panose="02020400000000000000" pitchFamily="18" charset="-128"/>
                        <a:cs typeface="Arial" panose="020B0604020202020204" pitchFamily="34" charset="0"/>
                      </a:endParaRPr>
                    </a:p>
                  </a:txBody>
                  <a:tcPr marL="51435" marR="51435" marT="0" marB="0"/>
                </a:tc>
                <a:tc>
                  <a:txBody>
                    <a:bodyPr/>
                    <a:lstStyle/>
                    <a:p>
                      <a:pPr>
                        <a:lnSpc>
                          <a:spcPct val="107000"/>
                        </a:lnSpc>
                        <a:spcAft>
                          <a:spcPts val="0"/>
                        </a:spcAft>
                      </a:pPr>
                      <a:r>
                        <a:rPr lang="en-US" sz="600" b="1">
                          <a:solidFill>
                            <a:srgbClr val="24292E"/>
                          </a:solidFill>
                          <a:effectLst/>
                          <a:latin typeface="Calibri" panose="020F0502020204030204" pitchFamily="34" charset="0"/>
                          <a:ea typeface="Yu Mincho" panose="02020400000000000000" pitchFamily="18" charset="-128"/>
                          <a:cs typeface="Arial" panose="020B0604020202020204" pitchFamily="34" charset="0"/>
                        </a:rPr>
                        <a:t>Destination value</a:t>
                      </a:r>
                      <a:endParaRPr lang="nl-NL" sz="600">
                        <a:effectLst/>
                        <a:latin typeface="Calibri" panose="020F0502020204030204" pitchFamily="34" charset="0"/>
                        <a:ea typeface="Yu Mincho" panose="02020400000000000000" pitchFamily="18" charset="-128"/>
                        <a:cs typeface="Arial" panose="020B0604020202020204" pitchFamily="34" charset="0"/>
                      </a:endParaRPr>
                    </a:p>
                  </a:txBody>
                  <a:tcPr marL="51435" marR="51435" marT="0" marB="0"/>
                </a:tc>
                <a:tc>
                  <a:txBody>
                    <a:bodyPr/>
                    <a:lstStyle/>
                    <a:p>
                      <a:pPr>
                        <a:lnSpc>
                          <a:spcPct val="107000"/>
                        </a:lnSpc>
                        <a:spcAft>
                          <a:spcPts val="0"/>
                        </a:spcAft>
                      </a:pPr>
                      <a:r>
                        <a:rPr lang="nl-NL" sz="600" b="1" dirty="0" err="1">
                          <a:solidFill>
                            <a:srgbClr val="24292E"/>
                          </a:solidFill>
                          <a:effectLst/>
                          <a:latin typeface="Calibri" panose="020F0502020204030204" pitchFamily="34" charset="0"/>
                          <a:ea typeface="Yu Mincho" panose="02020400000000000000" pitchFamily="18" charset="-128"/>
                          <a:cs typeface="Arial" panose="020B0604020202020204" pitchFamily="34" charset="0"/>
                        </a:rPr>
                        <a:t>Transformation</a:t>
                      </a:r>
                      <a:r>
                        <a:rPr lang="nl-NL" sz="600" b="1" dirty="0">
                          <a:solidFill>
                            <a:srgbClr val="24292E"/>
                          </a:solidFill>
                          <a:effectLst/>
                          <a:latin typeface="Calibri" panose="020F0502020204030204" pitchFamily="34" charset="0"/>
                          <a:ea typeface="Yu Mincho" panose="02020400000000000000" pitchFamily="18" charset="-128"/>
                          <a:cs typeface="Arial" panose="020B0604020202020204" pitchFamily="34" charset="0"/>
                        </a:rPr>
                        <a:t> &amp; </a:t>
                      </a:r>
                      <a:r>
                        <a:rPr lang="nl-NL" sz="600" b="1" dirty="0" err="1">
                          <a:solidFill>
                            <a:srgbClr val="24292E"/>
                          </a:solidFill>
                          <a:effectLst/>
                          <a:latin typeface="Calibri" panose="020F0502020204030204" pitchFamily="34" charset="0"/>
                          <a:ea typeface="Yu Mincho" panose="02020400000000000000" pitchFamily="18" charset="-128"/>
                          <a:cs typeface="Arial" panose="020B0604020202020204" pitchFamily="34" charset="0"/>
                        </a:rPr>
                        <a:t>Remarks</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txBody>
                  <a:tcPr marL="51435" marR="51435" marT="0" marB="0"/>
                </a:tc>
                <a:extLst>
                  <a:ext uri="{0D108BD9-81ED-4DB2-BD59-A6C34878D82A}">
                    <a16:rowId xmlns:a16="http://schemas.microsoft.com/office/drawing/2014/main" val="724302488"/>
                  </a:ext>
                </a:extLst>
              </a:tr>
              <a:tr h="2178244">
                <a:tc>
                  <a:txBody>
                    <a:bodyPr/>
                    <a:lstStyle/>
                    <a:p>
                      <a:pPr>
                        <a:lnSpc>
                          <a:spcPct val="107000"/>
                        </a:lnSpc>
                        <a:spcAft>
                          <a:spcPts val="0"/>
                        </a:spcAft>
                      </a:pPr>
                      <a:r>
                        <a:rPr lang="nl-NL" sz="600">
                          <a:effectLst/>
                          <a:latin typeface="Calibri" panose="020F0502020204030204" pitchFamily="34" charset="0"/>
                          <a:ea typeface="Times New Roman" panose="02020603050405020304" pitchFamily="18" charset="0"/>
                          <a:cs typeface="Arial" panose="020B0604020202020204" pitchFamily="34" charset="0"/>
                        </a:rPr>
                        <a:t>gender_concept_id</a:t>
                      </a:r>
                      <a:endParaRPr lang="nl-NL" sz="600">
                        <a:effectLst/>
                        <a:latin typeface="Calibri" panose="020F0502020204030204" pitchFamily="34" charset="0"/>
                        <a:ea typeface="Yu Mincho" panose="02020400000000000000" pitchFamily="18" charset="-128"/>
                        <a:cs typeface="Arial" panose="020B0604020202020204" pitchFamily="34" charset="0"/>
                      </a:endParaRPr>
                    </a:p>
                  </a:txBody>
                  <a:tcPr marL="51435" marR="51435" marT="0" marB="0"/>
                </a:tc>
                <a:tc>
                  <a:txBody>
                    <a:bodyPr/>
                    <a:lstStyle/>
                    <a:p>
                      <a:pPr algn="ctr">
                        <a:lnSpc>
                          <a:spcPct val="107000"/>
                        </a:lnSpc>
                        <a:spcAft>
                          <a:spcPts val="0"/>
                        </a:spcAft>
                      </a:pPr>
                      <a:r>
                        <a:rPr lang="nl-NL" sz="600" u="sng">
                          <a:effectLst/>
                          <a:latin typeface="Calibri" panose="020F0502020204030204" pitchFamily="34" charset="0"/>
                          <a:ea typeface="Times New Roman" panose="02020603050405020304" pitchFamily="18" charset="0"/>
                          <a:cs typeface="Arial" panose="020B0604020202020204" pitchFamily="34" charset="0"/>
                        </a:rPr>
                        <a:t>GID</a:t>
                      </a:r>
                      <a:endParaRPr lang="nl-NL" sz="600">
                        <a:effectLst/>
                        <a:latin typeface="Calibri" panose="020F0502020204030204" pitchFamily="34" charset="0"/>
                        <a:ea typeface="Yu Mincho" panose="02020400000000000000" pitchFamily="18" charset="-128"/>
                        <a:cs typeface="Arial" panose="020B0604020202020204" pitchFamily="34" charset="0"/>
                      </a:endParaRPr>
                    </a:p>
                  </a:txBody>
                  <a:tcPr marL="51435" marR="51435" marT="0" marB="0"/>
                </a:tc>
                <a:tc>
                  <a:txBody>
                    <a:bodyPr/>
                    <a:lstStyle/>
                    <a:p>
                      <a:pPr>
                        <a:lnSpc>
                          <a:spcPct val="107000"/>
                        </a:lnSpc>
                        <a:spcAft>
                          <a:spcPts val="0"/>
                        </a:spcAft>
                      </a:pPr>
                      <a:r>
                        <a:rPr lang="en-US" sz="600" b="1" dirty="0">
                          <a:effectLst/>
                          <a:latin typeface="Calibri" panose="020F0502020204030204" pitchFamily="34" charset="0"/>
                          <a:ea typeface="Yu Mincho" panose="02020400000000000000" pitchFamily="18" charset="-128"/>
                          <a:cs typeface="Arial" panose="020B0604020202020204" pitchFamily="34" charset="0"/>
                        </a:rPr>
                        <a:t>Transformation</a:t>
                      </a:r>
                      <a:r>
                        <a:rPr lang="en-US" sz="600" dirty="0">
                          <a:effectLst/>
                          <a:latin typeface="Calibri" panose="020F0502020204030204" pitchFamily="34" charset="0"/>
                          <a:ea typeface="Yu Mincho" panose="02020400000000000000" pitchFamily="18" charset="-128"/>
                          <a:cs typeface="Arial" panose="020B0604020202020204" pitchFamily="34" charset="0"/>
                        </a:rPr>
                        <a:t>:</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07000"/>
                        </a:lnSpc>
                        <a:spcAft>
                          <a:spcPts val="0"/>
                        </a:spcAft>
                        <a:buFont typeface="Symbol" panose="05050102010706020507" pitchFamily="18" charset="2"/>
                        <a:buChar char=""/>
                      </a:pPr>
                      <a:r>
                        <a:rPr lang="en-US" sz="600" dirty="0">
                          <a:effectLst/>
                          <a:latin typeface="Calibri" panose="020F0502020204030204" pitchFamily="34" charset="0"/>
                          <a:ea typeface="Yu Mincho" panose="02020400000000000000" pitchFamily="18" charset="-128"/>
                          <a:cs typeface="Arial" panose="020B0604020202020204" pitchFamily="34" charset="0"/>
                        </a:rPr>
                        <a:t>Gender in NKR can be found in </a:t>
                      </a:r>
                      <a:r>
                        <a:rPr lang="en-US" sz="600" dirty="0" err="1">
                          <a:effectLst/>
                          <a:latin typeface="Calibri" panose="020F0502020204030204" pitchFamily="34" charset="0"/>
                          <a:ea typeface="Yu Mincho" panose="02020400000000000000" pitchFamily="18" charset="-128"/>
                          <a:cs typeface="Arial" panose="020B0604020202020204" pitchFamily="34" charset="0"/>
                        </a:rPr>
                        <a:t>DimPatient</a:t>
                      </a:r>
                      <a:r>
                        <a:rPr lang="en-US" sz="600" dirty="0">
                          <a:effectLst/>
                          <a:latin typeface="Calibri" panose="020F0502020204030204" pitchFamily="34" charset="0"/>
                          <a:ea typeface="Yu Mincho" panose="02020400000000000000" pitchFamily="18" charset="-128"/>
                          <a:cs typeface="Arial" panose="020B0604020202020204" pitchFamily="34" charset="0"/>
                        </a:rPr>
                        <a:t>: </a:t>
                      </a:r>
                      <a:r>
                        <a:rPr lang="en-US" sz="600" dirty="0" err="1">
                          <a:effectLst/>
                          <a:latin typeface="Calibri" panose="020F0502020204030204" pitchFamily="34" charset="0"/>
                          <a:ea typeface="Yu Mincho" panose="02020400000000000000" pitchFamily="18" charset="-128"/>
                          <a:cs typeface="Arial" panose="020B0604020202020204" pitchFamily="34" charset="0"/>
                        </a:rPr>
                        <a:t>GeslachtCode</a:t>
                      </a:r>
                      <a:r>
                        <a:rPr lang="en-US" sz="600" dirty="0">
                          <a:effectLst/>
                          <a:latin typeface="Calibri" panose="020F0502020204030204" pitchFamily="34" charset="0"/>
                          <a:ea typeface="Yu Mincho" panose="02020400000000000000" pitchFamily="18" charset="-128"/>
                          <a:cs typeface="Arial" panose="020B0604020202020204" pitchFamily="34" charset="0"/>
                        </a:rPr>
                        <a:t>. For the translation table from </a:t>
                      </a:r>
                      <a:r>
                        <a:rPr lang="en-US" sz="600" dirty="0" err="1">
                          <a:effectLst/>
                          <a:latin typeface="Calibri" panose="020F0502020204030204" pitchFamily="34" charset="0"/>
                          <a:ea typeface="Yu Mincho" panose="02020400000000000000" pitchFamily="18" charset="-128"/>
                          <a:cs typeface="Arial" panose="020B0604020202020204" pitchFamily="34" charset="0"/>
                        </a:rPr>
                        <a:t>DimPatient</a:t>
                      </a:r>
                      <a:r>
                        <a:rPr lang="en-US" sz="600" dirty="0">
                          <a:effectLst/>
                          <a:latin typeface="Calibri" panose="020F0502020204030204" pitchFamily="34" charset="0"/>
                          <a:ea typeface="Yu Mincho" panose="02020400000000000000" pitchFamily="18" charset="-128"/>
                          <a:cs typeface="Arial" panose="020B0604020202020204" pitchFamily="34" charset="0"/>
                        </a:rPr>
                        <a:t>: </a:t>
                      </a:r>
                      <a:r>
                        <a:rPr lang="en-US" sz="600" dirty="0" err="1">
                          <a:effectLst/>
                          <a:latin typeface="Calibri" panose="020F0502020204030204" pitchFamily="34" charset="0"/>
                          <a:ea typeface="Yu Mincho" panose="02020400000000000000" pitchFamily="18" charset="-128"/>
                          <a:cs typeface="Arial" panose="020B0604020202020204" pitchFamily="34" charset="0"/>
                        </a:rPr>
                        <a:t>GeslachtCode</a:t>
                      </a:r>
                      <a:r>
                        <a:rPr lang="en-US" sz="600" dirty="0">
                          <a:effectLst/>
                          <a:latin typeface="Calibri" panose="020F0502020204030204" pitchFamily="34" charset="0"/>
                          <a:ea typeface="Yu Mincho" panose="02020400000000000000" pitchFamily="18" charset="-128"/>
                          <a:cs typeface="Arial" panose="020B0604020202020204" pitchFamily="34" charset="0"/>
                        </a:rPr>
                        <a:t> to </a:t>
                      </a:r>
                      <a:r>
                        <a:rPr lang="en-US" sz="600" u="sng" dirty="0">
                          <a:effectLst/>
                          <a:latin typeface="Calibri" panose="020F0502020204030204" pitchFamily="34" charset="0"/>
                          <a:ea typeface="Yu Mincho" panose="02020400000000000000" pitchFamily="18" charset="-128"/>
                          <a:cs typeface="Arial" panose="020B0604020202020204" pitchFamily="34" charset="0"/>
                        </a:rPr>
                        <a:t>GID</a:t>
                      </a:r>
                      <a:r>
                        <a:rPr lang="en-US" sz="600" dirty="0">
                          <a:effectLst/>
                          <a:latin typeface="Calibri" panose="020F0502020204030204" pitchFamily="34" charset="0"/>
                          <a:ea typeface="Yu Mincho" panose="02020400000000000000" pitchFamily="18" charset="-128"/>
                          <a:cs typeface="Arial" panose="020B0604020202020204" pitchFamily="34" charset="0"/>
                        </a:rPr>
                        <a:t> see section 2.5.3. Hermaphrodite patients (</a:t>
                      </a:r>
                      <a:r>
                        <a:rPr lang="en-US" sz="600" dirty="0" err="1">
                          <a:effectLst/>
                          <a:latin typeface="Calibri" panose="020F0502020204030204" pitchFamily="34" charset="0"/>
                          <a:ea typeface="Yu Mincho" panose="02020400000000000000" pitchFamily="18" charset="-128"/>
                          <a:cs typeface="Arial" panose="020B0604020202020204" pitchFamily="34" charset="0"/>
                        </a:rPr>
                        <a:t>GeslachtCode</a:t>
                      </a:r>
                      <a:r>
                        <a:rPr lang="en-US" sz="600" dirty="0">
                          <a:effectLst/>
                          <a:latin typeface="Calibri" panose="020F0502020204030204" pitchFamily="34" charset="0"/>
                          <a:ea typeface="Yu Mincho" panose="02020400000000000000" pitchFamily="18" charset="-128"/>
                          <a:cs typeface="Arial" panose="020B0604020202020204" pitchFamily="34" charset="0"/>
                        </a:rPr>
                        <a:t> 3) are dropped. </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p>
                      <a:pPr>
                        <a:lnSpc>
                          <a:spcPct val="107000"/>
                        </a:lnSpc>
                        <a:spcAft>
                          <a:spcPts val="0"/>
                        </a:spcAft>
                      </a:pPr>
                      <a:r>
                        <a:rPr lang="en-US" sz="600" b="1" dirty="0">
                          <a:effectLst/>
                          <a:latin typeface="Calibri" panose="020F0502020204030204" pitchFamily="34" charset="0"/>
                          <a:ea typeface="Yu Mincho" panose="02020400000000000000" pitchFamily="18" charset="-128"/>
                          <a:cs typeface="Arial" panose="020B0604020202020204" pitchFamily="34" charset="0"/>
                        </a:rPr>
                        <a:t>Remarks</a:t>
                      </a:r>
                      <a:r>
                        <a:rPr lang="en-US" sz="600" dirty="0">
                          <a:effectLst/>
                          <a:latin typeface="Calibri" panose="020F0502020204030204" pitchFamily="34" charset="0"/>
                          <a:ea typeface="Yu Mincho" panose="02020400000000000000" pitchFamily="18" charset="-128"/>
                          <a:cs typeface="Arial" panose="020B0604020202020204" pitchFamily="34" charset="0"/>
                        </a:rPr>
                        <a:t>:</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07000"/>
                        </a:lnSpc>
                        <a:spcAft>
                          <a:spcPts val="0"/>
                        </a:spcAft>
                        <a:buFont typeface="Symbol" panose="05050102010706020507" pitchFamily="18" charset="2"/>
                        <a:buChar char=""/>
                      </a:pPr>
                      <a:r>
                        <a:rPr lang="en-US" sz="600" dirty="0">
                          <a:effectLst/>
                          <a:latin typeface="Calibri" panose="020F0502020204030204" pitchFamily="34" charset="0"/>
                          <a:ea typeface="Yu Mincho" panose="02020400000000000000" pitchFamily="18" charset="-128"/>
                          <a:cs typeface="Arial" panose="020B0604020202020204" pitchFamily="34" charset="0"/>
                        </a:rPr>
                        <a:t>For the OMOP-CDM gender codes see 2.5.1.</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07000"/>
                        </a:lnSpc>
                        <a:spcAft>
                          <a:spcPts val="0"/>
                        </a:spcAft>
                        <a:buFont typeface="Symbol" panose="05050102010706020507" pitchFamily="18" charset="2"/>
                        <a:buChar char=""/>
                      </a:pPr>
                      <a:r>
                        <a:rPr lang="en-US" sz="600" dirty="0">
                          <a:effectLst/>
                          <a:latin typeface="Calibri" panose="020F0502020204030204" pitchFamily="34" charset="0"/>
                          <a:ea typeface="Yu Mincho" panose="02020400000000000000" pitchFamily="18" charset="-128"/>
                          <a:cs typeface="Arial" panose="020B0604020202020204" pitchFamily="34" charset="0"/>
                        </a:rPr>
                        <a:t>For the NKR gender codes see section 2.5.2. </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07000"/>
                        </a:lnSpc>
                        <a:spcAft>
                          <a:spcPts val="0"/>
                        </a:spcAft>
                        <a:buFont typeface="Symbol" panose="05050102010706020507" pitchFamily="18" charset="2"/>
                        <a:buChar char=""/>
                      </a:pPr>
                      <a:r>
                        <a:rPr lang="en-US" sz="600" dirty="0">
                          <a:effectLst/>
                          <a:latin typeface="Calibri" panose="020F0502020204030204" pitchFamily="34" charset="0"/>
                          <a:ea typeface="Yu Mincho" panose="02020400000000000000" pitchFamily="18" charset="-128"/>
                          <a:cs typeface="Arial" panose="020B0604020202020204" pitchFamily="34" charset="0"/>
                        </a:rPr>
                        <a:t>If we do a count in </a:t>
                      </a:r>
                      <a:r>
                        <a:rPr lang="en-US" sz="600" dirty="0" err="1">
                          <a:effectLst/>
                          <a:latin typeface="Calibri" panose="020F0502020204030204" pitchFamily="34" charset="0"/>
                          <a:ea typeface="Yu Mincho" panose="02020400000000000000" pitchFamily="18" charset="-128"/>
                          <a:cs typeface="Arial" panose="020B0604020202020204" pitchFamily="34" charset="0"/>
                        </a:rPr>
                        <a:t>DimPatient</a:t>
                      </a:r>
                      <a:r>
                        <a:rPr lang="en-US" sz="600" dirty="0">
                          <a:effectLst/>
                          <a:latin typeface="Calibri" panose="020F0502020204030204" pitchFamily="34" charset="0"/>
                          <a:ea typeface="Yu Mincho" panose="02020400000000000000" pitchFamily="18" charset="-128"/>
                          <a:cs typeface="Arial" panose="020B0604020202020204" pitchFamily="34" charset="0"/>
                        </a:rPr>
                        <a:t> on </a:t>
                      </a:r>
                      <a:r>
                        <a:rPr lang="en-US" sz="600" dirty="0" err="1">
                          <a:effectLst/>
                          <a:latin typeface="Calibri" panose="020F0502020204030204" pitchFamily="34" charset="0"/>
                          <a:ea typeface="Yu Mincho" panose="02020400000000000000" pitchFamily="18" charset="-128"/>
                          <a:cs typeface="Arial" panose="020B0604020202020204" pitchFamily="34" charset="0"/>
                        </a:rPr>
                        <a:t>GeslachtCode</a:t>
                      </a:r>
                      <a:r>
                        <a:rPr lang="en-US" sz="600" dirty="0">
                          <a:effectLst/>
                          <a:latin typeface="Calibri" panose="020F0502020204030204" pitchFamily="34" charset="0"/>
                          <a:ea typeface="Yu Mincho" panose="02020400000000000000" pitchFamily="18" charset="-128"/>
                          <a:cs typeface="Arial" panose="020B0604020202020204" pitchFamily="34" charset="0"/>
                        </a:rPr>
                        <a:t> we only get 1, 2, and 3 (plus two with a NULL value but they seem to be fake patients (</a:t>
                      </a:r>
                      <a:r>
                        <a:rPr lang="en-US" sz="600" dirty="0" err="1">
                          <a:effectLst/>
                          <a:latin typeface="Calibri" panose="020F0502020204030204" pitchFamily="34" charset="0"/>
                          <a:ea typeface="Yu Mincho" panose="02020400000000000000" pitchFamily="18" charset="-128"/>
                          <a:cs typeface="Arial" panose="020B0604020202020204" pitchFamily="34" charset="0"/>
                        </a:rPr>
                        <a:t>PatientID</a:t>
                      </a:r>
                      <a:r>
                        <a:rPr lang="en-US" sz="600" dirty="0">
                          <a:effectLst/>
                          <a:latin typeface="Calibri" panose="020F0502020204030204" pitchFamily="34" charset="0"/>
                          <a:ea typeface="Yu Mincho" panose="02020400000000000000" pitchFamily="18" charset="-128"/>
                          <a:cs typeface="Arial" panose="020B0604020202020204" pitchFamily="34" charset="0"/>
                        </a:rPr>
                        <a:t> -1 and -2)). </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07000"/>
                        </a:lnSpc>
                        <a:spcAft>
                          <a:spcPts val="0"/>
                        </a:spcAft>
                        <a:buFont typeface="Symbol" panose="05050102010706020507" pitchFamily="18" charset="2"/>
                        <a:buChar char=""/>
                      </a:pPr>
                      <a:r>
                        <a:rPr lang="en-US" sz="600" dirty="0">
                          <a:effectLst/>
                          <a:latin typeface="Calibri" panose="020F0502020204030204" pitchFamily="34" charset="0"/>
                          <a:ea typeface="Yu Mincho" panose="02020400000000000000" pitchFamily="18" charset="-128"/>
                          <a:cs typeface="Arial" panose="020B0604020202020204" pitchFamily="34" charset="0"/>
                        </a:rPr>
                        <a:t>The reason hermaphrodite patients are dropped is that there are very few so there are issues with “</a:t>
                      </a:r>
                      <a:r>
                        <a:rPr lang="en-US" sz="600" dirty="0" err="1">
                          <a:effectLst/>
                          <a:latin typeface="Calibri" panose="020F0502020204030204" pitchFamily="34" charset="0"/>
                          <a:ea typeface="Yu Mincho" panose="02020400000000000000" pitchFamily="18" charset="-128"/>
                          <a:cs typeface="Arial" panose="020B0604020202020204" pitchFamily="34" charset="0"/>
                        </a:rPr>
                        <a:t>herleidbaarheid</a:t>
                      </a:r>
                      <a:r>
                        <a:rPr lang="en-US" sz="600" dirty="0">
                          <a:effectLst/>
                          <a:latin typeface="Calibri" panose="020F0502020204030204" pitchFamily="34" charset="0"/>
                          <a:ea typeface="Yu Mincho" panose="02020400000000000000" pitchFamily="18" charset="-128"/>
                          <a:cs typeface="Arial" panose="020B0604020202020204" pitchFamily="34" charset="0"/>
                        </a:rPr>
                        <a:t>”. NKR </a:t>
                      </a:r>
                      <a:r>
                        <a:rPr lang="en-US" sz="600" dirty="0" err="1">
                          <a:effectLst/>
                          <a:latin typeface="Calibri" panose="020F0502020204030204" pitchFamily="34" charset="0"/>
                          <a:ea typeface="Yu Mincho" panose="02020400000000000000" pitchFamily="18" charset="-128"/>
                          <a:cs typeface="Arial" panose="020B0604020202020204" pitchFamily="34" charset="0"/>
                        </a:rPr>
                        <a:t>analyse</a:t>
                      </a:r>
                      <a:r>
                        <a:rPr lang="en-US" sz="600" dirty="0">
                          <a:effectLst/>
                          <a:latin typeface="Calibri" panose="020F0502020204030204" pitchFamily="34" charset="0"/>
                          <a:ea typeface="Yu Mincho" panose="02020400000000000000" pitchFamily="18" charset="-128"/>
                          <a:cs typeface="Arial" panose="020B0604020202020204" pitchFamily="34" charset="0"/>
                        </a:rPr>
                        <a:t> also drops these patients in any data request (</a:t>
                      </a:r>
                      <a:r>
                        <a:rPr lang="en-US" sz="600" dirty="0" err="1">
                          <a:effectLst/>
                          <a:latin typeface="Calibri" panose="020F0502020204030204" pitchFamily="34" charset="0"/>
                          <a:ea typeface="Yu Mincho" panose="02020400000000000000" pitchFamily="18" charset="-128"/>
                          <a:cs typeface="Arial" panose="020B0604020202020204" pitchFamily="34" charset="0"/>
                        </a:rPr>
                        <a:t>MvM</a:t>
                      </a:r>
                      <a:r>
                        <a:rPr lang="en-US" sz="600" dirty="0">
                          <a:effectLst/>
                          <a:latin typeface="Calibri" panose="020F0502020204030204" pitchFamily="34" charset="0"/>
                          <a:ea typeface="Yu Mincho" panose="02020400000000000000" pitchFamily="18" charset="-128"/>
                          <a:cs typeface="Arial" panose="020B0604020202020204" pitchFamily="34" charset="0"/>
                        </a:rPr>
                        <a:t>). </a:t>
                      </a:r>
                      <a:r>
                        <a:rPr lang="en-US" sz="600" dirty="0">
                          <a:effectLst/>
                          <a:highlight>
                            <a:srgbClr val="00FF00"/>
                          </a:highlight>
                          <a:latin typeface="Calibri" panose="020F0502020204030204" pitchFamily="34" charset="0"/>
                          <a:ea typeface="Yu Mincho" panose="02020400000000000000" pitchFamily="18" charset="-128"/>
                          <a:cs typeface="Arial" panose="020B0604020202020204" pitchFamily="34" charset="0"/>
                        </a:rPr>
                        <a:t>Refer to NKR </a:t>
                      </a:r>
                      <a:r>
                        <a:rPr lang="en-US" sz="600" dirty="0" err="1">
                          <a:effectLst/>
                          <a:highlight>
                            <a:srgbClr val="00FF00"/>
                          </a:highlight>
                          <a:latin typeface="Calibri" panose="020F0502020204030204" pitchFamily="34" charset="0"/>
                          <a:ea typeface="Yu Mincho" panose="02020400000000000000" pitchFamily="18" charset="-128"/>
                          <a:cs typeface="Arial" panose="020B0604020202020204" pitchFamily="34" charset="0"/>
                        </a:rPr>
                        <a:t>analyse</a:t>
                      </a:r>
                      <a:r>
                        <a:rPr lang="en-US" sz="600" dirty="0">
                          <a:effectLst/>
                          <a:highlight>
                            <a:srgbClr val="00FF00"/>
                          </a:highlight>
                          <a:latin typeface="Calibri" panose="020F0502020204030204" pitchFamily="34" charset="0"/>
                          <a:ea typeface="Yu Mincho" panose="02020400000000000000" pitchFamily="18" charset="-128"/>
                          <a:cs typeface="Arial" panose="020B0604020202020204" pitchFamily="34" charset="0"/>
                        </a:rPr>
                        <a:t> document (see email Marianne).</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07000"/>
                        </a:lnSpc>
                        <a:spcAft>
                          <a:spcPts val="0"/>
                        </a:spcAft>
                        <a:buFont typeface="Symbol" panose="05050102010706020507" pitchFamily="18" charset="2"/>
                        <a:buChar char=""/>
                      </a:pPr>
                      <a:r>
                        <a:rPr lang="en-US" sz="600" dirty="0">
                          <a:effectLst/>
                          <a:latin typeface="Calibri" panose="020F0502020204030204" pitchFamily="34" charset="0"/>
                          <a:ea typeface="Yu Mincho" panose="02020400000000000000" pitchFamily="18" charset="-128"/>
                          <a:cs typeface="Arial" panose="020B0604020202020204" pitchFamily="34" charset="0"/>
                        </a:rPr>
                        <a:t>Gender is mandatory in both NKR and OMOP-CDM.</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07000"/>
                        </a:lnSpc>
                        <a:spcAft>
                          <a:spcPts val="0"/>
                        </a:spcAft>
                        <a:buFont typeface="Symbol" panose="05050102010706020507" pitchFamily="18" charset="2"/>
                        <a:buChar char=""/>
                      </a:pPr>
                      <a:r>
                        <a:rPr lang="en-US" sz="600" dirty="0">
                          <a:effectLst/>
                          <a:latin typeface="Calibri" panose="020F0502020204030204" pitchFamily="34" charset="0"/>
                          <a:ea typeface="Yu Mincho" panose="02020400000000000000" pitchFamily="18" charset="-128"/>
                          <a:cs typeface="Arial" panose="020B0604020202020204" pitchFamily="34" charset="0"/>
                        </a:rPr>
                        <a:t>Gender refers to gender at birth in both NKR, see (5), and in OMOP-CDM (see (1), section 5.6.1).</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p>
                      <a:pPr marL="342900" lvl="0" indent="-342900">
                        <a:lnSpc>
                          <a:spcPct val="107000"/>
                        </a:lnSpc>
                        <a:spcAft>
                          <a:spcPts val="0"/>
                        </a:spcAft>
                        <a:buFont typeface="Symbol" panose="05050102010706020507" pitchFamily="18" charset="2"/>
                        <a:buChar char=""/>
                      </a:pPr>
                      <a:r>
                        <a:rPr lang="en-US" sz="600" dirty="0">
                          <a:effectLst/>
                          <a:highlight>
                            <a:srgbClr val="FFFF00"/>
                          </a:highlight>
                          <a:latin typeface="Calibri" panose="020F0502020204030204" pitchFamily="34" charset="0"/>
                          <a:ea typeface="Yu Mincho" panose="02020400000000000000" pitchFamily="18" charset="-128"/>
                          <a:cs typeface="Arial" panose="020B0604020202020204" pitchFamily="34" charset="0"/>
                        </a:rPr>
                        <a:t>Why is </a:t>
                      </a:r>
                      <a:r>
                        <a:rPr lang="en-US" sz="600" dirty="0" err="1">
                          <a:effectLst/>
                          <a:highlight>
                            <a:srgbClr val="FFFF00"/>
                          </a:highlight>
                          <a:latin typeface="Calibri" panose="020F0502020204030204" pitchFamily="34" charset="0"/>
                          <a:ea typeface="Yu Mincho" panose="02020400000000000000" pitchFamily="18" charset="-128"/>
                          <a:cs typeface="Arial" panose="020B0604020202020204" pitchFamily="34" charset="0"/>
                        </a:rPr>
                        <a:t>GeslachtCode</a:t>
                      </a:r>
                      <a:r>
                        <a:rPr lang="en-US" sz="600" dirty="0">
                          <a:effectLst/>
                          <a:highlight>
                            <a:srgbClr val="FFFF00"/>
                          </a:highlight>
                          <a:latin typeface="Calibri" panose="020F0502020204030204" pitchFamily="34" charset="0"/>
                          <a:ea typeface="Yu Mincho" panose="02020400000000000000" pitchFamily="18" charset="-128"/>
                          <a:cs typeface="Arial" panose="020B0604020202020204" pitchFamily="34" charset="0"/>
                        </a:rPr>
                        <a:t> used in </a:t>
                      </a:r>
                      <a:r>
                        <a:rPr lang="en-US" sz="600" dirty="0" err="1">
                          <a:effectLst/>
                          <a:highlight>
                            <a:srgbClr val="FFFF00"/>
                          </a:highlight>
                          <a:latin typeface="Calibri" panose="020F0502020204030204" pitchFamily="34" charset="0"/>
                          <a:ea typeface="Yu Mincho" panose="02020400000000000000" pitchFamily="18" charset="-128"/>
                          <a:cs typeface="Arial" panose="020B0604020202020204" pitchFamily="34" charset="0"/>
                        </a:rPr>
                        <a:t>DimPatient</a:t>
                      </a:r>
                      <a:r>
                        <a:rPr lang="en-US" sz="600" dirty="0">
                          <a:effectLst/>
                          <a:highlight>
                            <a:srgbClr val="FFFF00"/>
                          </a:highlight>
                          <a:latin typeface="Calibri" panose="020F0502020204030204" pitchFamily="34" charset="0"/>
                          <a:ea typeface="Yu Mincho" panose="02020400000000000000" pitchFamily="18" charset="-128"/>
                          <a:cs typeface="Arial" panose="020B0604020202020204" pitchFamily="34" charset="0"/>
                        </a:rPr>
                        <a:t> and not </a:t>
                      </a:r>
                      <a:r>
                        <a:rPr lang="en-US" sz="600" dirty="0" err="1">
                          <a:effectLst/>
                          <a:highlight>
                            <a:srgbClr val="FFFF00"/>
                          </a:highlight>
                          <a:latin typeface="Calibri" panose="020F0502020204030204" pitchFamily="34" charset="0"/>
                          <a:ea typeface="Yu Mincho" panose="02020400000000000000" pitchFamily="18" charset="-128"/>
                          <a:cs typeface="Arial" panose="020B0604020202020204" pitchFamily="34" charset="0"/>
                        </a:rPr>
                        <a:t>GeslachtID</a:t>
                      </a:r>
                      <a:r>
                        <a:rPr lang="en-US" sz="600" dirty="0">
                          <a:effectLst/>
                          <a:highlight>
                            <a:srgbClr val="FFFF00"/>
                          </a:highlight>
                          <a:latin typeface="Calibri" panose="020F0502020204030204" pitchFamily="34" charset="0"/>
                          <a:ea typeface="Yu Mincho" panose="02020400000000000000" pitchFamily="18" charset="-128"/>
                          <a:cs typeface="Arial" panose="020B0604020202020204" pitchFamily="34" charset="0"/>
                        </a:rPr>
                        <a:t>?</a:t>
                      </a:r>
                      <a:endParaRPr lang="nl-NL" sz="600" dirty="0">
                        <a:effectLst/>
                        <a:latin typeface="Calibri" panose="020F0502020204030204" pitchFamily="34" charset="0"/>
                        <a:ea typeface="Yu Mincho" panose="02020400000000000000" pitchFamily="18" charset="-128"/>
                        <a:cs typeface="Arial" panose="020B0604020202020204" pitchFamily="34" charset="0"/>
                      </a:endParaRPr>
                    </a:p>
                  </a:txBody>
                  <a:tcPr marL="51435" marR="51435" marT="0" marB="0"/>
                </a:tc>
                <a:extLst>
                  <a:ext uri="{0D108BD9-81ED-4DB2-BD59-A6C34878D82A}">
                    <a16:rowId xmlns:a16="http://schemas.microsoft.com/office/drawing/2014/main" val="431266759"/>
                  </a:ext>
                </a:extLst>
              </a:tr>
            </a:tbl>
          </a:graphicData>
        </a:graphic>
      </p:graphicFrame>
      <p:sp>
        <p:nvSpPr>
          <p:cNvPr id="9" name="Pijl: omlaag 8">
            <a:extLst>
              <a:ext uri="{FF2B5EF4-FFF2-40B4-BE49-F238E27FC236}">
                <a16:creationId xmlns:a16="http://schemas.microsoft.com/office/drawing/2014/main" id="{AF4FB209-ECED-49A8-8D56-A9F8B8BFF096}"/>
              </a:ext>
            </a:extLst>
          </p:cNvPr>
          <p:cNvSpPr/>
          <p:nvPr/>
        </p:nvSpPr>
        <p:spPr>
          <a:xfrm>
            <a:off x="3903598" y="1661128"/>
            <a:ext cx="323017" cy="155249"/>
          </a:xfrm>
          <a:prstGeom prst="downArrow">
            <a:avLst/>
          </a:prstGeom>
          <a:solidFill>
            <a:srgbClr val="006D8C"/>
          </a:solidFill>
          <a:ln>
            <a:solidFill>
              <a:srgbClr val="006D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10" name="Afbeelding 9">
            <a:extLst>
              <a:ext uri="{FF2B5EF4-FFF2-40B4-BE49-F238E27FC236}">
                <a16:creationId xmlns:a16="http://schemas.microsoft.com/office/drawing/2014/main" id="{4E6D7D5A-97E4-4771-93A9-9A75BA750791}"/>
              </a:ext>
            </a:extLst>
          </p:cNvPr>
          <p:cNvPicPr>
            <a:picLocks noChangeAspect="1"/>
          </p:cNvPicPr>
          <p:nvPr/>
        </p:nvPicPr>
        <p:blipFill>
          <a:blip r:embed="rId5"/>
          <a:stretch>
            <a:fillRect/>
          </a:stretch>
        </p:blipFill>
        <p:spPr>
          <a:xfrm>
            <a:off x="3402499" y="883363"/>
            <a:ext cx="3430129" cy="773946"/>
          </a:xfrm>
          <a:prstGeom prst="rect">
            <a:avLst/>
          </a:prstGeom>
          <a:ln w="25400">
            <a:solidFill>
              <a:srgbClr val="006D8C"/>
            </a:solidFill>
          </a:ln>
        </p:spPr>
      </p:pic>
      <p:sp>
        <p:nvSpPr>
          <p:cNvPr id="11" name="Pijl: omlaag 10">
            <a:extLst>
              <a:ext uri="{FF2B5EF4-FFF2-40B4-BE49-F238E27FC236}">
                <a16:creationId xmlns:a16="http://schemas.microsoft.com/office/drawing/2014/main" id="{DEF42298-3DF3-458E-819C-93E6A14B23AD}"/>
              </a:ext>
            </a:extLst>
          </p:cNvPr>
          <p:cNvSpPr/>
          <p:nvPr/>
        </p:nvSpPr>
        <p:spPr>
          <a:xfrm>
            <a:off x="3903597" y="2795228"/>
            <a:ext cx="323017" cy="155249"/>
          </a:xfrm>
          <a:prstGeom prst="downArrow">
            <a:avLst/>
          </a:prstGeom>
          <a:solidFill>
            <a:srgbClr val="006D8C"/>
          </a:solidFill>
          <a:ln>
            <a:solidFill>
              <a:srgbClr val="006D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12" name="Pijl: omlaag 11">
            <a:extLst>
              <a:ext uri="{FF2B5EF4-FFF2-40B4-BE49-F238E27FC236}">
                <a16:creationId xmlns:a16="http://schemas.microsoft.com/office/drawing/2014/main" id="{37A1C538-95F2-4529-A0D8-52DD9F02BB15}"/>
              </a:ext>
            </a:extLst>
          </p:cNvPr>
          <p:cNvSpPr/>
          <p:nvPr/>
        </p:nvSpPr>
        <p:spPr>
          <a:xfrm rot="16200000">
            <a:off x="5563078" y="3977422"/>
            <a:ext cx="323017" cy="155249"/>
          </a:xfrm>
          <a:prstGeom prst="downArrow">
            <a:avLst/>
          </a:prstGeom>
          <a:solidFill>
            <a:srgbClr val="006D8C"/>
          </a:solidFill>
          <a:ln>
            <a:solidFill>
              <a:srgbClr val="006D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Tree>
    <p:extLst>
      <p:ext uri="{BB962C8B-B14F-4D97-AF65-F5344CB8AC3E}">
        <p14:creationId xmlns:p14="http://schemas.microsoft.com/office/powerpoint/2010/main" val="37629580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3554DB-C155-4793-B415-DCE00F1EA9BC}"/>
              </a:ext>
            </a:extLst>
          </p:cNvPr>
          <p:cNvSpPr>
            <a:spLocks noGrp="1"/>
          </p:cNvSpPr>
          <p:nvPr>
            <p:ph type="title"/>
          </p:nvPr>
        </p:nvSpPr>
        <p:spPr/>
        <p:txBody>
          <a:bodyPr>
            <a:normAutofit fontScale="90000"/>
          </a:bodyPr>
          <a:lstStyle/>
          <a:p>
            <a:r>
              <a:rPr lang="nl-NL" dirty="0">
                <a:latin typeface="Arial" panose="020B0604020202020204" pitchFamily="34" charset="0"/>
                <a:cs typeface="Arial" panose="020B0604020202020204" pitchFamily="34" charset="0"/>
              </a:rPr>
              <a:t>Issues Encountered</a:t>
            </a:r>
          </a:p>
        </p:txBody>
      </p:sp>
      <p:sp>
        <p:nvSpPr>
          <p:cNvPr id="3" name="Tijdelijke aanduiding voor inhoud 2">
            <a:extLst>
              <a:ext uri="{FF2B5EF4-FFF2-40B4-BE49-F238E27FC236}">
                <a16:creationId xmlns:a16="http://schemas.microsoft.com/office/drawing/2014/main" id="{640C93BE-C140-45EE-B568-B199140A87AC}"/>
              </a:ext>
            </a:extLst>
          </p:cNvPr>
          <p:cNvSpPr>
            <a:spLocks noGrp="1"/>
          </p:cNvSpPr>
          <p:nvPr>
            <p:ph idx="1"/>
          </p:nvPr>
        </p:nvSpPr>
        <p:spPr/>
        <p:txBody>
          <a:bodyPr>
            <a:normAutofit fontScale="62500" lnSpcReduction="20000"/>
          </a:bodyPr>
          <a:lstStyle/>
          <a:p>
            <a:r>
              <a:rPr lang="nl-NL" dirty="0">
                <a:latin typeface="Arial" panose="020B0604020202020204" pitchFamily="34" charset="0"/>
                <a:cs typeface="Arial" panose="020B0604020202020204" pitchFamily="34" charset="0"/>
              </a:rPr>
              <a:t>Most of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work</a:t>
            </a:r>
            <a:r>
              <a:rPr lang="nl-NL" dirty="0">
                <a:latin typeface="Arial" panose="020B0604020202020204" pitchFamily="34" charset="0"/>
                <a:cs typeface="Arial" panose="020B0604020202020204" pitchFamily="34" charset="0"/>
              </a:rPr>
              <a:t> is in </a:t>
            </a:r>
            <a:r>
              <a:rPr lang="nl-NL" dirty="0" err="1">
                <a:latin typeface="Arial" panose="020B0604020202020204" pitchFamily="34" charset="0"/>
                <a:cs typeface="Arial" panose="020B0604020202020204" pitchFamily="34" charset="0"/>
              </a:rPr>
              <a:t>understanding</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our</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own</a:t>
            </a:r>
            <a:r>
              <a:rPr lang="nl-NL" dirty="0">
                <a:latin typeface="Arial" panose="020B0604020202020204" pitchFamily="34" charset="0"/>
                <a:cs typeface="Arial" panose="020B0604020202020204" pitchFamily="34" charset="0"/>
              </a:rPr>
              <a:t> data, codes </a:t>
            </a:r>
            <a:r>
              <a:rPr lang="nl-NL" dirty="0" err="1">
                <a:latin typeface="Arial" panose="020B0604020202020204" pitchFamily="34" charset="0"/>
                <a:cs typeface="Arial" panose="020B0604020202020204" pitchFamily="34" charset="0"/>
              </a:rPr>
              <a:t>used</a:t>
            </a:r>
            <a:r>
              <a:rPr lang="nl-NL" dirty="0">
                <a:latin typeface="Arial" panose="020B0604020202020204" pitchFamily="34" charset="0"/>
                <a:cs typeface="Arial" panose="020B0604020202020204" pitchFamily="34" charset="0"/>
              </a:rPr>
              <a:t>, etc.</a:t>
            </a:r>
          </a:p>
          <a:p>
            <a:r>
              <a:rPr lang="nl-NL" dirty="0" err="1">
                <a:latin typeface="Arial" panose="020B0604020202020204" pitchFamily="34" charset="0"/>
                <a:cs typeface="Arial" panose="020B0604020202020204" pitchFamily="34" charset="0"/>
              </a:rPr>
              <a:t>There</a:t>
            </a:r>
            <a:r>
              <a:rPr lang="nl-NL" dirty="0">
                <a:latin typeface="Arial" panose="020B0604020202020204" pitchFamily="34" charset="0"/>
                <a:cs typeface="Arial" panose="020B0604020202020204" pitchFamily="34" charset="0"/>
              </a:rPr>
              <a:t> are minor issues </a:t>
            </a:r>
            <a:r>
              <a:rPr lang="nl-NL" dirty="0" err="1">
                <a:latin typeface="Arial" panose="020B0604020202020204" pitchFamily="34" charset="0"/>
                <a:cs typeface="Arial" panose="020B0604020202020204" pitchFamily="34" charset="0"/>
              </a:rPr>
              <a:t>related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to</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OMOP-CDM (</a:t>
            </a:r>
            <a:r>
              <a:rPr lang="nl-NL" dirty="0" err="1">
                <a:latin typeface="Arial" panose="020B0604020202020204" pitchFamily="34" charset="0"/>
                <a:cs typeface="Arial" panose="020B0604020202020204" pitchFamily="34" charset="0"/>
              </a:rPr>
              <a:t>mainly</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Ocology</a:t>
            </a:r>
            <a:r>
              <a:rPr lang="nl-NL" dirty="0">
                <a:latin typeface="Arial" panose="020B0604020202020204" pitchFamily="34" charset="0"/>
                <a:cs typeface="Arial" panose="020B0604020202020204" pitchFamily="34" charset="0"/>
              </a:rPr>
              <a:t> Extension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vocabulary</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our</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understanding</a:t>
            </a:r>
            <a:r>
              <a:rPr lang="nl-NL" dirty="0">
                <a:latin typeface="Arial" panose="020B0604020202020204" pitchFamily="34" charset="0"/>
                <a:cs typeface="Arial" panose="020B0604020202020204" pitchFamily="34" charset="0"/>
              </a:rPr>
              <a:t> of </a:t>
            </a:r>
            <a:r>
              <a:rPr lang="nl-NL" dirty="0" err="1">
                <a:latin typeface="Arial" panose="020B0604020202020204" pitchFamily="34" charset="0"/>
                <a:cs typeface="Arial" panose="020B0604020202020204" pitchFamily="34" charset="0"/>
              </a:rPr>
              <a:t>it</a:t>
            </a:r>
            <a:r>
              <a:rPr lang="nl-NL" dirty="0">
                <a:latin typeface="Arial" panose="020B0604020202020204" pitchFamily="34" charset="0"/>
                <a:cs typeface="Arial" panose="020B0604020202020204" pitchFamily="34" charset="0"/>
              </a:rPr>
              <a:t> (but </a:t>
            </a:r>
            <a:r>
              <a:rPr lang="nl-NL" dirty="0" err="1">
                <a:latin typeface="Arial" panose="020B0604020202020204" pitchFamily="34" charset="0"/>
                <a:cs typeface="Arial" panose="020B0604020202020204" pitchFamily="34" charset="0"/>
              </a:rPr>
              <a:t>Oncology</a:t>
            </a:r>
            <a:r>
              <a:rPr lang="nl-NL" dirty="0">
                <a:latin typeface="Arial" panose="020B0604020202020204" pitchFamily="34" charset="0"/>
                <a:cs typeface="Arial" panose="020B0604020202020204" pitchFamily="34" charset="0"/>
              </a:rPr>
              <a:t> WG is </a:t>
            </a:r>
            <a:r>
              <a:rPr lang="nl-NL" dirty="0" err="1">
                <a:latin typeface="Arial" panose="020B0604020202020204" pitchFamily="34" charset="0"/>
                <a:cs typeface="Arial" panose="020B0604020202020204" pitchFamily="34" charset="0"/>
              </a:rPr>
              <a:t>very</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willing</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to</a:t>
            </a:r>
            <a:r>
              <a:rPr lang="nl-NL" dirty="0">
                <a:latin typeface="Arial" panose="020B0604020202020204" pitchFamily="34" charset="0"/>
                <a:cs typeface="Arial" panose="020B0604020202020204" pitchFamily="34" charset="0"/>
              </a:rPr>
              <a:t> help!):</a:t>
            </a:r>
          </a:p>
          <a:p>
            <a:pPr lvl="1"/>
            <a:r>
              <a:rPr lang="nl-NL" dirty="0">
                <a:latin typeface="Arial" panose="020B0604020202020204" pitchFamily="34" charset="0"/>
                <a:cs typeface="Arial" panose="020B0604020202020204" pitchFamily="34" charset="0"/>
              </a:rPr>
              <a:t>No standard concept </a:t>
            </a:r>
            <a:r>
              <a:rPr lang="nl-NL" dirty="0" err="1">
                <a:latin typeface="Arial" panose="020B0604020202020204" pitchFamily="34" charset="0"/>
                <a:cs typeface="Arial" panose="020B0604020202020204" pitchFamily="34" charset="0"/>
              </a:rPr>
              <a:t>for</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hermaphrodite</a:t>
            </a:r>
            <a:r>
              <a:rPr lang="nl-NL" dirty="0">
                <a:latin typeface="Arial" panose="020B0604020202020204" pitchFamily="34" charset="0"/>
                <a:cs typeface="Arial" panose="020B0604020202020204" pitchFamily="34" charset="0"/>
              </a:rPr>
              <a:t> → we drop </a:t>
            </a:r>
            <a:r>
              <a:rPr lang="nl-NL" dirty="0" err="1">
                <a:latin typeface="Arial" panose="020B0604020202020204" pitchFamily="34" charset="0"/>
                <a:cs typeface="Arial" panose="020B0604020202020204" pitchFamily="34" charset="0"/>
              </a:rPr>
              <a:t>those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patients</a:t>
            </a:r>
            <a:endParaRPr lang="nl-NL" dirty="0">
              <a:latin typeface="Arial" panose="020B0604020202020204" pitchFamily="34" charset="0"/>
              <a:cs typeface="Arial" panose="020B0604020202020204" pitchFamily="34" charset="0"/>
            </a:endParaRPr>
          </a:p>
          <a:p>
            <a:pPr lvl="1"/>
            <a:r>
              <a:rPr lang="nl-NL" dirty="0">
                <a:latin typeface="Arial" panose="020B0604020202020204" pitchFamily="34" charset="0"/>
                <a:cs typeface="Arial" panose="020B0604020202020204" pitchFamily="34" charset="0"/>
              </a:rPr>
              <a:t>Understanding of link </a:t>
            </a:r>
            <a:r>
              <a:rPr lang="nl-NL" dirty="0" err="1">
                <a:latin typeface="Arial" panose="020B0604020202020204" pitchFamily="34" charset="0"/>
                <a:cs typeface="Arial" panose="020B0604020202020204" pitchFamily="34" charset="0"/>
              </a:rPr>
              <a:t>between</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Measurement</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Meas</a:t>
            </a:r>
            <a:r>
              <a:rPr lang="nl-NL" dirty="0">
                <a:latin typeface="Arial" panose="020B0604020202020204" pitchFamily="34" charset="0"/>
                <a:cs typeface="Arial" panose="020B0604020202020204" pitchFamily="34" charset="0"/>
              </a:rPr>
              <a:t> Value</a:t>
            </a:r>
          </a:p>
          <a:p>
            <a:pPr lvl="1"/>
            <a:r>
              <a:rPr lang="nl-NL" dirty="0">
                <a:latin typeface="Arial" panose="020B0604020202020204" pitchFamily="34" charset="0"/>
                <a:cs typeface="Arial" panose="020B0604020202020204" pitchFamily="34" charset="0"/>
              </a:rPr>
              <a:t>TNM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other</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modifiers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under</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active</a:t>
            </a:r>
            <a:r>
              <a:rPr lang="nl-NL" dirty="0">
                <a:latin typeface="Arial" panose="020B0604020202020204" pitchFamily="34" charset="0"/>
                <a:cs typeface="Arial" panose="020B0604020202020204" pitchFamily="34" charset="0"/>
              </a:rPr>
              <a:t> development:</a:t>
            </a:r>
          </a:p>
          <a:p>
            <a:pPr lvl="2"/>
            <a:r>
              <a:rPr lang="nl-NL" dirty="0" err="1">
                <a:latin typeface="Arial" panose="020B0604020202020204" pitchFamily="34" charset="0"/>
                <a:cs typeface="Arial" panose="020B0604020202020204" pitchFamily="34" charset="0"/>
              </a:rPr>
              <a:t>Now</a:t>
            </a:r>
            <a:r>
              <a:rPr lang="nl-NL" dirty="0">
                <a:latin typeface="Arial" panose="020B0604020202020204" pitchFamily="34" charset="0"/>
                <a:cs typeface="Arial" panose="020B0604020202020204" pitchFamily="34" charset="0"/>
              </a:rPr>
              <a:t> Episode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Condition</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Occurrence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can</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each</a:t>
            </a:r>
            <a:r>
              <a:rPr lang="nl-NL" dirty="0">
                <a:latin typeface="Arial" panose="020B0604020202020204" pitchFamily="34" charset="0"/>
                <a:cs typeface="Arial" panose="020B0604020202020204" pitchFamily="34" charset="0"/>
              </a:rPr>
              <a:t> have </a:t>
            </a:r>
            <a:r>
              <a:rPr lang="nl-NL" dirty="0" err="1">
                <a:latin typeface="Arial" panose="020B0604020202020204" pitchFamily="34" charset="0"/>
                <a:cs typeface="Arial" panose="020B0604020202020204" pitchFamily="34" charset="0"/>
              </a:rPr>
              <a:t>only</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one</a:t>
            </a:r>
            <a:r>
              <a:rPr lang="nl-NL" dirty="0">
                <a:latin typeface="Arial" panose="020B0604020202020204" pitchFamily="34" charset="0"/>
                <a:cs typeface="Arial" panose="020B0604020202020204" pitchFamily="34" charset="0"/>
              </a:rPr>
              <a:t> TNM </a:t>
            </a:r>
            <a:r>
              <a:rPr lang="nl-NL" dirty="0" err="1">
                <a:latin typeface="Arial" panose="020B0604020202020204" pitchFamily="34" charset="0"/>
                <a:cs typeface="Arial" panose="020B0604020202020204" pitchFamily="34" charset="0"/>
              </a:rPr>
              <a:t>edition</a:t>
            </a:r>
            <a:r>
              <a:rPr lang="nl-NL" dirty="0">
                <a:latin typeface="Arial" panose="020B0604020202020204" pitchFamily="34" charset="0"/>
                <a:cs typeface="Arial" panose="020B0604020202020204" pitchFamily="34" charset="0"/>
              </a:rPr>
              <a:t>. In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future</a:t>
            </a:r>
            <a:r>
              <a:rPr lang="nl-NL" dirty="0">
                <a:latin typeface="Arial" panose="020B0604020202020204" pitchFamily="34" charset="0"/>
                <a:cs typeface="Arial" panose="020B0604020202020204" pitchFamily="34" charset="0"/>
              </a:rPr>
              <a:t> TNM </a:t>
            </a:r>
            <a:r>
              <a:rPr lang="nl-NL" dirty="0" err="1">
                <a:latin typeface="Arial" panose="020B0604020202020204" pitchFamily="34" charset="0"/>
                <a:cs typeface="Arial" panose="020B0604020202020204" pitchFamily="34" charset="0"/>
              </a:rPr>
              <a:t>edition</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will</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be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precoordinated</a:t>
            </a:r>
            <a:r>
              <a:rPr lang="nl-NL" dirty="0">
                <a:latin typeface="Arial" panose="020B0604020202020204" pitchFamily="34" charset="0"/>
                <a:cs typeface="Arial" panose="020B0604020202020204" pitchFamily="34" charset="0"/>
              </a:rPr>
              <a:t> in </a:t>
            </a:r>
            <a:r>
              <a:rPr lang="nl-NL" dirty="0" err="1">
                <a:latin typeface="Arial" panose="020B0604020202020204" pitchFamily="34" charset="0"/>
                <a:cs typeface="Arial" panose="020B0604020202020204" pitchFamily="34" charset="0"/>
              </a:rPr>
              <a:t>Snomed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with</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type (</a:t>
            </a:r>
            <a:r>
              <a:rPr lang="nl-NL" dirty="0" err="1">
                <a:latin typeface="Arial" panose="020B0604020202020204" pitchFamily="34" charset="0"/>
                <a:cs typeface="Arial" panose="020B0604020202020204" pitchFamily="34" charset="0"/>
              </a:rPr>
              <a:t>clinical</a:t>
            </a:r>
            <a:r>
              <a:rPr lang="nl-NL" dirty="0">
                <a:latin typeface="Arial" panose="020B0604020202020204" pitchFamily="34" charset="0"/>
                <a:cs typeface="Arial" panose="020B0604020202020204" pitchFamily="34" charset="0"/>
              </a:rPr>
              <a:t>/</a:t>
            </a:r>
            <a:r>
              <a:rPr lang="nl-NL" dirty="0" err="1">
                <a:latin typeface="Arial" panose="020B0604020202020204" pitchFamily="34" charset="0"/>
                <a:cs typeface="Arial" panose="020B0604020202020204" pitchFamily="34" charset="0"/>
              </a:rPr>
              <a:t>pathological</a:t>
            </a:r>
            <a:r>
              <a:rPr lang="nl-NL" dirty="0">
                <a:latin typeface="Arial" panose="020B0604020202020204" pitchFamily="34" charset="0"/>
                <a:cs typeface="Arial" panose="020B0604020202020204" pitchFamily="34" charset="0"/>
              </a:rPr>
              <a:t> T, N, M, or stage) </a:t>
            </a:r>
            <a:r>
              <a:rPr lang="nl-NL" dirty="0" err="1">
                <a:latin typeface="Arial" panose="020B0604020202020204" pitchFamily="34" charset="0"/>
                <a:cs typeface="Arial" panose="020B0604020202020204" pitchFamily="34" charset="0"/>
              </a:rPr>
              <a:t>so</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each</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modifier</a:t>
            </a:r>
            <a:r>
              <a:rPr lang="nl-NL" dirty="0">
                <a:latin typeface="Arial" panose="020B0604020202020204" pitchFamily="34" charset="0"/>
                <a:cs typeface="Arial" panose="020B0604020202020204" pitchFamily="34" charset="0"/>
              </a:rPr>
              <a:t> has </a:t>
            </a:r>
            <a:r>
              <a:rPr lang="nl-NL" dirty="0" err="1">
                <a:latin typeface="Arial" panose="020B0604020202020204" pitchFamily="34" charset="0"/>
                <a:cs typeface="Arial" panose="020B0604020202020204" pitchFamily="34" charset="0"/>
              </a:rPr>
              <a:t>its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own</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edition</a:t>
            </a:r>
            <a:r>
              <a:rPr lang="nl-NL" dirty="0">
                <a:latin typeface="Arial" panose="020B0604020202020204" pitchFamily="34" charset="0"/>
                <a:cs typeface="Arial" panose="020B0604020202020204" pitchFamily="34" charset="0"/>
              </a:rPr>
              <a:t>.</a:t>
            </a:r>
          </a:p>
          <a:p>
            <a:pPr lvl="2"/>
            <a:r>
              <a:rPr lang="nl-NL" dirty="0">
                <a:latin typeface="Arial" panose="020B0604020202020204" pitchFamily="34" charset="0"/>
                <a:cs typeface="Arial" panose="020B0604020202020204" pitchFamily="34" charset="0"/>
              </a:rPr>
              <a:t>The </a:t>
            </a:r>
            <a:r>
              <a:rPr lang="nl-NL" dirty="0" err="1">
                <a:latin typeface="Arial" panose="020B0604020202020204" pitchFamily="34" charset="0"/>
                <a:cs typeface="Arial" panose="020B0604020202020204" pitchFamily="34" charset="0"/>
              </a:rPr>
              <a:t>vocabulary</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currently</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only</a:t>
            </a:r>
            <a:r>
              <a:rPr lang="nl-NL" dirty="0">
                <a:latin typeface="Arial" panose="020B0604020202020204" pitchFamily="34" charset="0"/>
                <a:cs typeface="Arial" panose="020B0604020202020204" pitchFamily="34" charset="0"/>
              </a:rPr>
              <a:t> has TNM 7. </a:t>
            </a:r>
            <a:r>
              <a:rPr lang="nl-NL" dirty="0" err="1">
                <a:latin typeface="Arial" panose="020B0604020202020204" pitchFamily="34" charset="0"/>
                <a:cs typeface="Arial" panose="020B0604020202020204" pitchFamily="34" charset="0"/>
              </a:rPr>
              <a:t>This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will</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be</a:t>
            </a:r>
            <a:r>
              <a:rPr lang="nl-NL" dirty="0">
                <a:latin typeface="Arial" panose="020B0604020202020204" pitchFamily="34" charset="0"/>
                <a:cs typeface="Arial" panose="020B0604020202020204" pitchFamily="34" charset="0"/>
              </a:rPr>
              <a:t> expanded </a:t>
            </a:r>
            <a:r>
              <a:rPr lang="nl-NL" dirty="0" err="1">
                <a:latin typeface="Arial" panose="020B0604020202020204" pitchFamily="34" charset="0"/>
                <a:cs typeface="Arial" panose="020B0604020202020204" pitchFamily="34" charset="0"/>
              </a:rPr>
              <a:t>with</a:t>
            </a:r>
            <a:r>
              <a:rPr lang="nl-NL" dirty="0">
                <a:latin typeface="Arial" panose="020B0604020202020204" pitchFamily="34" charset="0"/>
                <a:cs typeface="Arial" panose="020B0604020202020204" pitchFamily="34" charset="0"/>
              </a:rPr>
              <a:t> 5, 6,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8 (we have </a:t>
            </a:r>
            <a:r>
              <a:rPr lang="nl-NL" dirty="0" err="1">
                <a:latin typeface="Arial" panose="020B0604020202020204" pitchFamily="34" charset="0"/>
                <a:cs typeface="Arial" panose="020B0604020202020204" pitchFamily="34" charset="0"/>
              </a:rPr>
              <a:t>indicated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that</a:t>
            </a:r>
            <a:r>
              <a:rPr lang="nl-NL" dirty="0">
                <a:latin typeface="Arial" panose="020B0604020202020204" pitchFamily="34" charset="0"/>
                <a:cs typeface="Arial" panose="020B0604020202020204" pitchFamily="34" charset="0"/>
              </a:rPr>
              <a:t> we have 3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4 </a:t>
            </a:r>
            <a:r>
              <a:rPr lang="nl-NL" dirty="0" err="1">
                <a:latin typeface="Arial" panose="020B0604020202020204" pitchFamily="34" charset="0"/>
                <a:cs typeface="Arial" panose="020B0604020202020204" pitchFamily="34" charset="0"/>
              </a:rPr>
              <a:t>too</a:t>
            </a:r>
            <a:r>
              <a:rPr lang="nl-NL" dirty="0">
                <a:latin typeface="Arial" panose="020B0604020202020204" pitchFamily="34" charset="0"/>
                <a:cs typeface="Arial" panose="020B0604020202020204" pitchFamily="34" charset="0"/>
              </a:rPr>
              <a:t>).</a:t>
            </a:r>
          </a:p>
          <a:p>
            <a:pPr lvl="2"/>
            <a:r>
              <a:rPr lang="nl-NL" dirty="0">
                <a:latin typeface="Arial" panose="020B0604020202020204" pitchFamily="34" charset="0"/>
                <a:cs typeface="Arial" panose="020B0604020202020204" pitchFamily="34" charset="0"/>
              </a:rPr>
              <a:t>AJCC or UICC </a:t>
            </a:r>
            <a:r>
              <a:rPr lang="nl-NL" dirty="0" err="1">
                <a:latin typeface="Arial" panose="020B0604020202020204" pitchFamily="34" charset="0"/>
                <a:cs typeface="Arial" panose="020B0604020202020204" pitchFamily="34" charset="0"/>
              </a:rPr>
              <a:t>cannot</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be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indicated</a:t>
            </a:r>
            <a:r>
              <a:rPr lang="nl-NL" dirty="0">
                <a:latin typeface="Arial" panose="020B0604020202020204" pitchFamily="34" charset="0"/>
                <a:cs typeface="Arial" panose="020B0604020202020204" pitchFamily="34" charset="0"/>
              </a:rPr>
              <a:t> at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moment. In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future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one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will</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be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chosen</a:t>
            </a:r>
            <a:r>
              <a:rPr lang="nl-NL" dirty="0">
                <a:latin typeface="Arial" panose="020B0604020202020204" pitchFamily="34" charset="0"/>
                <a:cs typeface="Arial" panose="020B0604020202020204" pitchFamily="34" charset="0"/>
              </a:rPr>
              <a:t> as standard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the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other</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will</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be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mapped</a:t>
            </a:r>
            <a:r>
              <a:rPr lang="nl-NL" dirty="0">
                <a:latin typeface="Arial" panose="020B0604020202020204" pitchFamily="34" charset="0"/>
                <a:cs typeface="Arial" panose="020B0604020202020204" pitchFamily="34" charset="0"/>
              </a:rPr>
              <a:t>.</a:t>
            </a:r>
          </a:p>
          <a:p>
            <a:r>
              <a:rPr lang="nl-NL" dirty="0">
                <a:latin typeface="Arial" panose="020B0604020202020204" pitchFamily="34" charset="0"/>
                <a:cs typeface="Arial" panose="020B0604020202020204" pitchFamily="34" charset="0"/>
              </a:rPr>
              <a:t>We have </a:t>
            </a:r>
            <a:r>
              <a:rPr lang="nl-NL" dirty="0" err="1">
                <a:latin typeface="Arial" panose="020B0604020202020204" pitchFamily="34" charset="0"/>
                <a:cs typeface="Arial" panose="020B0604020202020204" pitchFamily="34" charset="0"/>
              </a:rPr>
              <a:t>our</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own</a:t>
            </a:r>
            <a:r>
              <a:rPr lang="nl-NL" dirty="0">
                <a:latin typeface="Arial" panose="020B0604020202020204" pitchFamily="34" charset="0"/>
                <a:cs typeface="Arial" panose="020B0604020202020204" pitchFamily="34" charset="0"/>
              </a:rPr>
              <a:t> list of </a:t>
            </a:r>
            <a:r>
              <a:rPr lang="nl-NL" dirty="0" err="1">
                <a:latin typeface="Arial" panose="020B0604020202020204" pitchFamily="34" charset="0"/>
                <a:cs typeface="Arial" panose="020B0604020202020204" pitchFamily="34" charset="0"/>
              </a:rPr>
              <a:t>treatments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so</a:t>
            </a:r>
            <a:r>
              <a:rPr lang="nl-NL" dirty="0">
                <a:latin typeface="Arial" panose="020B0604020202020204" pitchFamily="34" charset="0"/>
                <a:cs typeface="Arial" panose="020B0604020202020204" pitchFamily="34" charset="0"/>
              </a:rPr>
              <a:t> we </a:t>
            </a:r>
            <a:r>
              <a:rPr lang="nl-NL" dirty="0" err="1">
                <a:latin typeface="Arial" panose="020B0604020202020204" pitchFamily="34" charset="0"/>
                <a:cs typeface="Arial" panose="020B0604020202020204" pitchFamily="34" charset="0"/>
              </a:rPr>
              <a:t>need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to</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transform</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those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not</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yet</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started</a:t>
            </a:r>
            <a:r>
              <a:rPr lang="nl-NL"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429741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CC2568-E673-4BF4-8EAA-AF2195BDB3BB}"/>
              </a:ext>
            </a:extLst>
          </p:cNvPr>
          <p:cNvSpPr>
            <a:spLocks noGrp="1"/>
          </p:cNvSpPr>
          <p:nvPr>
            <p:ph type="title"/>
          </p:nvPr>
        </p:nvSpPr>
        <p:spPr/>
        <p:txBody>
          <a:bodyPr>
            <a:normAutofit fontScale="90000"/>
          </a:bodyPr>
          <a:lstStyle/>
          <a:p>
            <a:r>
              <a:rPr lang="nl-NL" dirty="0">
                <a:latin typeface="Arial" panose="020B0604020202020204" pitchFamily="34" charset="0"/>
                <a:cs typeface="Arial" panose="020B0604020202020204" pitchFamily="34" charset="0"/>
              </a:rPr>
              <a:t>Next steps</a:t>
            </a:r>
          </a:p>
        </p:txBody>
      </p:sp>
      <p:sp>
        <p:nvSpPr>
          <p:cNvPr id="3" name="Tijdelijke aanduiding voor inhoud 2">
            <a:extLst>
              <a:ext uri="{FF2B5EF4-FFF2-40B4-BE49-F238E27FC236}">
                <a16:creationId xmlns:a16="http://schemas.microsoft.com/office/drawing/2014/main" id="{2A4D6870-4CD4-4939-9645-16095AA10465}"/>
              </a:ext>
            </a:extLst>
          </p:cNvPr>
          <p:cNvSpPr>
            <a:spLocks noGrp="1"/>
          </p:cNvSpPr>
          <p:nvPr>
            <p:ph idx="1"/>
          </p:nvPr>
        </p:nvSpPr>
        <p:spPr>
          <a:xfrm>
            <a:off x="457200" y="1463742"/>
            <a:ext cx="8229600" cy="2787515"/>
          </a:xfrm>
        </p:spPr>
        <p:txBody>
          <a:bodyPr/>
          <a:lstStyle/>
          <a:p>
            <a:r>
              <a:rPr lang="nl-NL" dirty="0" err="1">
                <a:latin typeface="Arial" panose="020B0604020202020204" pitchFamily="34" charset="0"/>
                <a:cs typeface="Arial" panose="020B0604020202020204" pitchFamily="34" charset="0"/>
              </a:rPr>
              <a:t>Implementation</a:t>
            </a:r>
            <a:r>
              <a:rPr lang="nl-NL" dirty="0">
                <a:latin typeface="Arial" panose="020B0604020202020204" pitchFamily="34" charset="0"/>
                <a:cs typeface="Arial" panose="020B0604020202020204" pitchFamily="34" charset="0"/>
              </a:rPr>
              <a:t> of ETL in datawarehouse</a:t>
            </a:r>
          </a:p>
          <a:p>
            <a:pPr lvl="1"/>
            <a:r>
              <a:rPr lang="nl-NL" dirty="0" err="1">
                <a:latin typeface="Arial" panose="020B0604020202020204" pitchFamily="34" charset="0"/>
                <a:cs typeface="Arial" panose="020B0604020202020204" pitchFamily="34" charset="0"/>
              </a:rPr>
              <a:t>Started</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yesterday</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creation</a:t>
            </a:r>
            <a:r>
              <a:rPr lang="nl-NL" dirty="0">
                <a:latin typeface="Arial" panose="020B0604020202020204" pitchFamily="34" charset="0"/>
                <a:cs typeface="Arial" panose="020B0604020202020204" pitchFamily="34" charset="0"/>
              </a:rPr>
              <a:t> of </a:t>
            </a:r>
            <a:r>
              <a:rPr lang="nl-NL" dirty="0" err="1">
                <a:latin typeface="Arial" panose="020B0604020202020204" pitchFamily="34" charset="0"/>
                <a:cs typeface="Arial" panose="020B0604020202020204" pitchFamily="34" charset="0"/>
              </a:rPr>
              <a:t>tables</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and</a:t>
            </a:r>
            <a:r>
              <a:rPr lang="nl-NL" dirty="0">
                <a:latin typeface="Arial" panose="020B0604020202020204" pitchFamily="34" charset="0"/>
                <a:cs typeface="Arial" panose="020B0604020202020204" pitchFamily="34" charset="0"/>
              </a:rPr>
              <a:t> import of </a:t>
            </a:r>
            <a:r>
              <a:rPr lang="nl-NL" dirty="0" err="1">
                <a:latin typeface="Arial" panose="020B0604020202020204" pitchFamily="34" charset="0"/>
                <a:cs typeface="Arial" panose="020B0604020202020204" pitchFamily="34" charset="0"/>
              </a:rPr>
              <a:t>vocabulary</a:t>
            </a:r>
            <a:r>
              <a:rPr lang="nl-NL" dirty="0">
                <a:latin typeface="Arial" panose="020B0604020202020204" pitchFamily="34" charset="0"/>
                <a:cs typeface="Arial" panose="020B0604020202020204" pitchFamily="34" charset="0"/>
              </a:rPr>
              <a:t>)</a:t>
            </a:r>
          </a:p>
          <a:p>
            <a:r>
              <a:rPr lang="nl-NL" dirty="0">
                <a:latin typeface="Arial" panose="020B0604020202020204" pitchFamily="34" charset="0"/>
                <a:cs typeface="Arial" panose="020B0604020202020204" pitchFamily="34" charset="0"/>
              </a:rPr>
              <a:t>Continue </a:t>
            </a:r>
            <a:r>
              <a:rPr lang="nl-NL" dirty="0" err="1">
                <a:latin typeface="Arial" panose="020B0604020202020204" pitchFamily="34" charset="0"/>
                <a:cs typeface="Arial" panose="020B0604020202020204" pitchFamily="34" charset="0"/>
              </a:rPr>
              <a:t>adding</a:t>
            </a:r>
            <a:r>
              <a:rPr lang="nl-NL" dirty="0">
                <a:latin typeface="Arial" panose="020B0604020202020204" pitchFamily="34" charset="0"/>
                <a:cs typeface="Arial" panose="020B0604020202020204" pitchFamily="34" charset="0"/>
              </a:rPr>
              <a:t> new items</a:t>
            </a:r>
          </a:p>
          <a:p>
            <a:r>
              <a:rPr lang="nl-NL" dirty="0" err="1">
                <a:latin typeface="Arial" panose="020B0604020202020204" pitchFamily="34" charset="0"/>
                <a:cs typeface="Arial" panose="020B0604020202020204" pitchFamily="34" charset="0"/>
              </a:rPr>
              <a:t>Create</a:t>
            </a:r>
            <a:r>
              <a:rPr lang="nl-NL" dirty="0">
                <a:latin typeface="Arial" panose="020B0604020202020204" pitchFamily="34" charset="0"/>
                <a:cs typeface="Arial" panose="020B0604020202020204" pitchFamily="34" charset="0"/>
              </a:rPr>
              <a:t> </a:t>
            </a:r>
            <a:r>
              <a:rPr lang="nl-NL" dirty="0" err="1">
                <a:latin typeface="Arial" panose="020B0604020202020204" pitchFamily="34" charset="0"/>
                <a:cs typeface="Arial" panose="020B0604020202020204" pitchFamily="34" charset="0"/>
              </a:rPr>
              <a:t>use</a:t>
            </a:r>
            <a:r>
              <a:rPr lang="nl-NL" dirty="0">
                <a:latin typeface="Arial" panose="020B0604020202020204" pitchFamily="34" charset="0"/>
                <a:cs typeface="Arial" panose="020B0604020202020204" pitchFamily="34" charset="0"/>
              </a:rPr>
              <a:t> cases</a:t>
            </a:r>
          </a:p>
        </p:txBody>
      </p:sp>
    </p:spTree>
    <p:extLst>
      <p:ext uri="{BB962C8B-B14F-4D97-AF65-F5344CB8AC3E}">
        <p14:creationId xmlns:p14="http://schemas.microsoft.com/office/powerpoint/2010/main" val="3345205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A79B-974B-4188-A151-0314A988E797}"/>
              </a:ext>
            </a:extLst>
          </p:cNvPr>
          <p:cNvSpPr>
            <a:spLocks noGrp="1"/>
          </p:cNvSpPr>
          <p:nvPr>
            <p:ph type="title"/>
          </p:nvPr>
        </p:nvSpPr>
        <p:spPr/>
        <p:txBody>
          <a:bodyPr>
            <a:normAutofit fontScale="90000"/>
          </a:bodyPr>
          <a:lstStyle/>
          <a:p>
            <a:r>
              <a:rPr lang="en-US" dirty="0"/>
              <a:t>ETL Tooling</a:t>
            </a:r>
          </a:p>
        </p:txBody>
      </p:sp>
      <p:pic>
        <p:nvPicPr>
          <p:cNvPr id="4" name="Content Placeholder 3">
            <a:extLst>
              <a:ext uri="{FF2B5EF4-FFF2-40B4-BE49-F238E27FC236}">
                <a16:creationId xmlns:a16="http://schemas.microsoft.com/office/drawing/2014/main" id="{D6E8C3AD-6413-41AD-A340-24AACF33735E}"/>
              </a:ext>
            </a:extLst>
          </p:cNvPr>
          <p:cNvPicPr>
            <a:picLocks noGrp="1" noChangeAspect="1"/>
          </p:cNvPicPr>
          <p:nvPr>
            <p:ph idx="1"/>
          </p:nvPr>
        </p:nvPicPr>
        <p:blipFill>
          <a:blip r:embed="rId2"/>
          <a:stretch>
            <a:fillRect/>
          </a:stretch>
        </p:blipFill>
        <p:spPr>
          <a:xfrm>
            <a:off x="1159830" y="870084"/>
            <a:ext cx="6824339" cy="4089400"/>
          </a:xfrm>
          <a:prstGeom prst="rect">
            <a:avLst/>
          </a:prstGeom>
        </p:spPr>
      </p:pic>
    </p:spTree>
    <p:extLst>
      <p:ext uri="{BB962C8B-B14F-4D97-AF65-F5344CB8AC3E}">
        <p14:creationId xmlns:p14="http://schemas.microsoft.com/office/powerpoint/2010/main" val="20803062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445C7A-5408-46C5-A5B6-6A53425D1E4C}"/>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PIONEER’s Experience with OMOP</a:t>
            </a:r>
          </a:p>
        </p:txBody>
      </p:sp>
      <p:sp>
        <p:nvSpPr>
          <p:cNvPr id="6" name="Text Placeholder 5">
            <a:extLst>
              <a:ext uri="{FF2B5EF4-FFF2-40B4-BE49-F238E27FC236}">
                <a16:creationId xmlns:a16="http://schemas.microsoft.com/office/drawing/2014/main" id="{D0FBD0A2-182E-4E2C-B0ED-0A2A16E96171}"/>
              </a:ext>
            </a:extLst>
          </p:cNvPr>
          <p:cNvSpPr>
            <a:spLocks noGrp="1"/>
          </p:cNvSpPr>
          <p:nvPr>
            <p:ph type="body" idx="1"/>
          </p:nvPr>
        </p:nvSpPr>
        <p:spPr/>
        <p:txBody>
          <a:bodyPr/>
          <a:lstStyle/>
          <a:p>
            <a:endParaRPr lang="en-US" dirty="0"/>
          </a:p>
        </p:txBody>
      </p:sp>
      <p:pic>
        <p:nvPicPr>
          <p:cNvPr id="4" name="Content Placeholder 3">
            <a:extLst>
              <a:ext uri="{FF2B5EF4-FFF2-40B4-BE49-F238E27FC236}">
                <a16:creationId xmlns:a16="http://schemas.microsoft.com/office/drawing/2014/main" id="{00136DAA-56A3-458B-8CD2-553A08D72D82}"/>
              </a:ext>
            </a:extLst>
          </p:cNvPr>
          <p:cNvPicPr>
            <a:picLocks noGrp="1" noChangeAspect="1"/>
          </p:cNvPicPr>
          <p:nvPr>
            <p:ph idx="4294967295"/>
          </p:nvPr>
        </p:nvPicPr>
        <p:blipFill>
          <a:blip r:embed="rId2"/>
          <a:stretch>
            <a:fillRect/>
          </a:stretch>
        </p:blipFill>
        <p:spPr>
          <a:xfrm>
            <a:off x="0" y="1016000"/>
            <a:ext cx="5686425" cy="4089400"/>
          </a:xfrm>
          <a:prstGeom prst="rect">
            <a:avLst/>
          </a:prstGeom>
        </p:spPr>
      </p:pic>
    </p:spTree>
    <p:extLst>
      <p:ext uri="{BB962C8B-B14F-4D97-AF65-F5344CB8AC3E}">
        <p14:creationId xmlns:p14="http://schemas.microsoft.com/office/powerpoint/2010/main" val="395857904"/>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E898-22C5-4574-BBE1-A7970190494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Introducing PIONEER</a:t>
            </a:r>
          </a:p>
        </p:txBody>
      </p:sp>
      <p:pic>
        <p:nvPicPr>
          <p:cNvPr id="7" name="Picture 6">
            <a:extLst>
              <a:ext uri="{FF2B5EF4-FFF2-40B4-BE49-F238E27FC236}">
                <a16:creationId xmlns:a16="http://schemas.microsoft.com/office/drawing/2014/main" id="{82F31BD2-9ABB-456C-8751-FC52DAB82DCD}"/>
              </a:ext>
            </a:extLst>
          </p:cNvPr>
          <p:cNvPicPr>
            <a:picLocks noChangeAspect="1"/>
          </p:cNvPicPr>
          <p:nvPr/>
        </p:nvPicPr>
        <p:blipFill>
          <a:blip r:embed="rId2"/>
          <a:stretch>
            <a:fillRect/>
          </a:stretch>
        </p:blipFill>
        <p:spPr>
          <a:xfrm>
            <a:off x="1595336" y="1291088"/>
            <a:ext cx="5953328" cy="3597668"/>
          </a:xfrm>
          <a:prstGeom prst="rect">
            <a:avLst/>
          </a:prstGeom>
        </p:spPr>
      </p:pic>
      <p:pic>
        <p:nvPicPr>
          <p:cNvPr id="5" name="Picture 4">
            <a:extLst>
              <a:ext uri="{FF2B5EF4-FFF2-40B4-BE49-F238E27FC236}">
                <a16:creationId xmlns:a16="http://schemas.microsoft.com/office/drawing/2014/main" id="{FD59EF34-0E61-4C2D-B42B-FD006C7BD569}"/>
              </a:ext>
            </a:extLst>
          </p:cNvPr>
          <p:cNvPicPr>
            <a:picLocks noChangeAspect="1"/>
          </p:cNvPicPr>
          <p:nvPr/>
        </p:nvPicPr>
        <p:blipFill>
          <a:blip r:embed="rId3"/>
          <a:stretch>
            <a:fillRect/>
          </a:stretch>
        </p:blipFill>
        <p:spPr>
          <a:xfrm>
            <a:off x="0" y="19050"/>
            <a:ext cx="1929450" cy="1511300"/>
          </a:xfrm>
          <a:prstGeom prst="rect">
            <a:avLst/>
          </a:prstGeom>
        </p:spPr>
      </p:pic>
    </p:spTree>
    <p:extLst>
      <p:ext uri="{BB962C8B-B14F-4D97-AF65-F5344CB8AC3E}">
        <p14:creationId xmlns:p14="http://schemas.microsoft.com/office/powerpoint/2010/main" val="3597036135"/>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E898-22C5-4574-BBE1-A7970190494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IMI: Background</a:t>
            </a:r>
          </a:p>
        </p:txBody>
      </p:sp>
      <p:pic>
        <p:nvPicPr>
          <p:cNvPr id="5" name="Picture 4">
            <a:extLst>
              <a:ext uri="{FF2B5EF4-FFF2-40B4-BE49-F238E27FC236}">
                <a16:creationId xmlns:a16="http://schemas.microsoft.com/office/drawing/2014/main" id="{FD59EF34-0E61-4C2D-B42B-FD006C7BD569}"/>
              </a:ext>
            </a:extLst>
          </p:cNvPr>
          <p:cNvPicPr>
            <a:picLocks noChangeAspect="1"/>
          </p:cNvPicPr>
          <p:nvPr/>
        </p:nvPicPr>
        <p:blipFill>
          <a:blip r:embed="rId2"/>
          <a:stretch>
            <a:fillRect/>
          </a:stretch>
        </p:blipFill>
        <p:spPr>
          <a:xfrm>
            <a:off x="0" y="19050"/>
            <a:ext cx="1929450" cy="1511300"/>
          </a:xfrm>
          <a:prstGeom prst="rect">
            <a:avLst/>
          </a:prstGeom>
        </p:spPr>
      </p:pic>
      <p:pic>
        <p:nvPicPr>
          <p:cNvPr id="3" name="Picture 2">
            <a:extLst>
              <a:ext uri="{FF2B5EF4-FFF2-40B4-BE49-F238E27FC236}">
                <a16:creationId xmlns:a16="http://schemas.microsoft.com/office/drawing/2014/main" id="{74332922-CB50-45FF-BD75-CD86F562FB14}"/>
              </a:ext>
            </a:extLst>
          </p:cNvPr>
          <p:cNvPicPr>
            <a:picLocks noChangeAspect="1"/>
          </p:cNvPicPr>
          <p:nvPr/>
        </p:nvPicPr>
        <p:blipFill>
          <a:blip r:embed="rId3"/>
          <a:stretch>
            <a:fillRect/>
          </a:stretch>
        </p:blipFill>
        <p:spPr>
          <a:xfrm>
            <a:off x="1361872" y="1530350"/>
            <a:ext cx="6420255" cy="3938682"/>
          </a:xfrm>
          <a:prstGeom prst="rect">
            <a:avLst/>
          </a:prstGeom>
        </p:spPr>
      </p:pic>
    </p:spTree>
    <p:extLst>
      <p:ext uri="{BB962C8B-B14F-4D97-AF65-F5344CB8AC3E}">
        <p14:creationId xmlns:p14="http://schemas.microsoft.com/office/powerpoint/2010/main" val="181384346"/>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E898-22C5-4574-BBE1-A7970190494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PIONEER Consortium</a:t>
            </a:r>
          </a:p>
        </p:txBody>
      </p:sp>
      <p:pic>
        <p:nvPicPr>
          <p:cNvPr id="5" name="Picture 4">
            <a:extLst>
              <a:ext uri="{FF2B5EF4-FFF2-40B4-BE49-F238E27FC236}">
                <a16:creationId xmlns:a16="http://schemas.microsoft.com/office/drawing/2014/main" id="{FD59EF34-0E61-4C2D-B42B-FD006C7BD569}"/>
              </a:ext>
            </a:extLst>
          </p:cNvPr>
          <p:cNvPicPr>
            <a:picLocks noChangeAspect="1"/>
          </p:cNvPicPr>
          <p:nvPr/>
        </p:nvPicPr>
        <p:blipFill>
          <a:blip r:embed="rId2"/>
          <a:stretch>
            <a:fillRect/>
          </a:stretch>
        </p:blipFill>
        <p:spPr>
          <a:xfrm>
            <a:off x="0" y="19050"/>
            <a:ext cx="1929450" cy="1511300"/>
          </a:xfrm>
          <a:prstGeom prst="rect">
            <a:avLst/>
          </a:prstGeom>
        </p:spPr>
      </p:pic>
      <p:pic>
        <p:nvPicPr>
          <p:cNvPr id="4" name="Picture 3">
            <a:extLst>
              <a:ext uri="{FF2B5EF4-FFF2-40B4-BE49-F238E27FC236}">
                <a16:creationId xmlns:a16="http://schemas.microsoft.com/office/drawing/2014/main" id="{49534290-1C48-41A8-8836-150420BA76F0}"/>
              </a:ext>
            </a:extLst>
          </p:cNvPr>
          <p:cNvPicPr>
            <a:picLocks noChangeAspect="1"/>
          </p:cNvPicPr>
          <p:nvPr/>
        </p:nvPicPr>
        <p:blipFill>
          <a:blip r:embed="rId3"/>
          <a:stretch>
            <a:fillRect/>
          </a:stretch>
        </p:blipFill>
        <p:spPr>
          <a:xfrm>
            <a:off x="1532106" y="1530350"/>
            <a:ext cx="6765587" cy="3970656"/>
          </a:xfrm>
          <a:prstGeom prst="rect">
            <a:avLst/>
          </a:prstGeom>
        </p:spPr>
      </p:pic>
    </p:spTree>
    <p:extLst>
      <p:ext uri="{BB962C8B-B14F-4D97-AF65-F5344CB8AC3E}">
        <p14:creationId xmlns:p14="http://schemas.microsoft.com/office/powerpoint/2010/main" val="3920847187"/>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E898-22C5-4574-BBE1-A7970190494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PIONEER’s Objectives</a:t>
            </a:r>
          </a:p>
        </p:txBody>
      </p:sp>
      <p:pic>
        <p:nvPicPr>
          <p:cNvPr id="5" name="Picture 4">
            <a:extLst>
              <a:ext uri="{FF2B5EF4-FFF2-40B4-BE49-F238E27FC236}">
                <a16:creationId xmlns:a16="http://schemas.microsoft.com/office/drawing/2014/main" id="{FD59EF34-0E61-4C2D-B42B-FD006C7BD569}"/>
              </a:ext>
            </a:extLst>
          </p:cNvPr>
          <p:cNvPicPr>
            <a:picLocks noChangeAspect="1"/>
          </p:cNvPicPr>
          <p:nvPr/>
        </p:nvPicPr>
        <p:blipFill>
          <a:blip r:embed="rId2"/>
          <a:stretch>
            <a:fillRect/>
          </a:stretch>
        </p:blipFill>
        <p:spPr>
          <a:xfrm>
            <a:off x="0" y="19050"/>
            <a:ext cx="1929450" cy="1511300"/>
          </a:xfrm>
          <a:prstGeom prst="rect">
            <a:avLst/>
          </a:prstGeom>
        </p:spPr>
      </p:pic>
      <p:pic>
        <p:nvPicPr>
          <p:cNvPr id="3" name="Picture 2">
            <a:extLst>
              <a:ext uri="{FF2B5EF4-FFF2-40B4-BE49-F238E27FC236}">
                <a16:creationId xmlns:a16="http://schemas.microsoft.com/office/drawing/2014/main" id="{9BC7DC97-42B9-4C19-9D6E-173AFBD92931}"/>
              </a:ext>
            </a:extLst>
          </p:cNvPr>
          <p:cNvPicPr>
            <a:picLocks noChangeAspect="1"/>
          </p:cNvPicPr>
          <p:nvPr/>
        </p:nvPicPr>
        <p:blipFill>
          <a:blip r:embed="rId3"/>
          <a:stretch>
            <a:fillRect/>
          </a:stretch>
        </p:blipFill>
        <p:spPr>
          <a:xfrm>
            <a:off x="1461581" y="1530350"/>
            <a:ext cx="6524827" cy="3905759"/>
          </a:xfrm>
          <a:prstGeom prst="rect">
            <a:avLst/>
          </a:prstGeom>
        </p:spPr>
      </p:pic>
    </p:spTree>
    <p:extLst>
      <p:ext uri="{BB962C8B-B14F-4D97-AF65-F5344CB8AC3E}">
        <p14:creationId xmlns:p14="http://schemas.microsoft.com/office/powerpoint/2010/main" val="3324378510"/>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E898-22C5-4574-BBE1-A7970190494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Data Network</a:t>
            </a:r>
          </a:p>
        </p:txBody>
      </p:sp>
      <p:sp>
        <p:nvSpPr>
          <p:cNvPr id="6" name="Text Placeholder 5">
            <a:extLst>
              <a:ext uri="{FF2B5EF4-FFF2-40B4-BE49-F238E27FC236}">
                <a16:creationId xmlns:a16="http://schemas.microsoft.com/office/drawing/2014/main" id="{1B254C85-75FA-4004-BA36-4933DE7D0D78}"/>
              </a:ext>
            </a:extLst>
          </p:cNvPr>
          <p:cNvSpPr>
            <a:spLocks noGrp="1"/>
          </p:cNvSpPr>
          <p:nvPr>
            <p:ph type="body" idx="1"/>
          </p:nvPr>
        </p:nvSpPr>
        <p:spPr>
          <a:xfrm>
            <a:off x="457200" y="1356468"/>
            <a:ext cx="8229600" cy="3526817"/>
          </a:xfrm>
        </p:spPr>
        <p:txBody>
          <a:bodyPr/>
          <a:lstStyle/>
          <a:p>
            <a:endParaRPr lang="en-US" dirty="0"/>
          </a:p>
          <a:p>
            <a:pPr marL="0" indent="0">
              <a:buNone/>
            </a:pPr>
            <a:r>
              <a:rPr lang="en-US" dirty="0">
                <a:latin typeface="Arial" panose="020B0604020202020204" pitchFamily="34" charset="0"/>
                <a:cs typeface="Arial" panose="020B0604020202020204" pitchFamily="34" charset="0"/>
              </a:rPr>
              <a:t>Registries converted to OMOP</a:t>
            </a:r>
          </a:p>
          <a:p>
            <a:r>
              <a:rPr lang="en-US" dirty="0">
                <a:latin typeface="Arial" panose="020B0604020202020204" pitchFamily="34" charset="0"/>
                <a:cs typeface="Arial" panose="020B0604020202020204" pitchFamily="34" charset="0"/>
              </a:rPr>
              <a:t>ERSPC – European Randomized Study of Screening for Prostate Cancer</a:t>
            </a:r>
          </a:p>
          <a:p>
            <a:r>
              <a:rPr lang="en-US" dirty="0">
                <a:latin typeface="Arial" panose="020B0604020202020204" pitchFamily="34" charset="0"/>
                <a:cs typeface="Arial" panose="020B0604020202020204" pitchFamily="34" charset="0"/>
              </a:rPr>
              <a:t>PRIAS - Prostate cancer Research</a:t>
            </a:r>
          </a:p>
          <a:p>
            <a:pPr marL="0" indent="0">
              <a:buNone/>
            </a:pPr>
            <a:r>
              <a:rPr lang="en-US" dirty="0">
                <a:latin typeface="Arial" panose="020B0604020202020204" pitchFamily="34" charset="0"/>
                <a:cs typeface="Arial" panose="020B0604020202020204" pitchFamily="34" charset="0"/>
              </a:rPr>
              <a:t>International: Active Surveillance</a:t>
            </a:r>
          </a:p>
        </p:txBody>
      </p:sp>
      <p:pic>
        <p:nvPicPr>
          <p:cNvPr id="5" name="Picture 4">
            <a:extLst>
              <a:ext uri="{FF2B5EF4-FFF2-40B4-BE49-F238E27FC236}">
                <a16:creationId xmlns:a16="http://schemas.microsoft.com/office/drawing/2014/main" id="{FD59EF34-0E61-4C2D-B42B-FD006C7BD569}"/>
              </a:ext>
            </a:extLst>
          </p:cNvPr>
          <p:cNvPicPr>
            <a:picLocks noChangeAspect="1"/>
          </p:cNvPicPr>
          <p:nvPr/>
        </p:nvPicPr>
        <p:blipFill>
          <a:blip r:embed="rId2"/>
          <a:stretch>
            <a:fillRect/>
          </a:stretch>
        </p:blipFill>
        <p:spPr>
          <a:xfrm>
            <a:off x="0" y="19050"/>
            <a:ext cx="1929450" cy="1511300"/>
          </a:xfrm>
          <a:prstGeom prst="rect">
            <a:avLst/>
          </a:prstGeom>
        </p:spPr>
      </p:pic>
    </p:spTree>
    <p:extLst>
      <p:ext uri="{BB962C8B-B14F-4D97-AF65-F5344CB8AC3E}">
        <p14:creationId xmlns:p14="http://schemas.microsoft.com/office/powerpoint/2010/main" val="2933827167"/>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E898-22C5-4574-BBE1-A7970190494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Data Network</a:t>
            </a:r>
          </a:p>
        </p:txBody>
      </p:sp>
      <p:sp>
        <p:nvSpPr>
          <p:cNvPr id="6" name="Text Placeholder 5">
            <a:extLst>
              <a:ext uri="{FF2B5EF4-FFF2-40B4-BE49-F238E27FC236}">
                <a16:creationId xmlns:a16="http://schemas.microsoft.com/office/drawing/2014/main" id="{1B254C85-75FA-4004-BA36-4933DE7D0D78}"/>
              </a:ext>
            </a:extLst>
          </p:cNvPr>
          <p:cNvSpPr>
            <a:spLocks noGrp="1"/>
          </p:cNvSpPr>
          <p:nvPr>
            <p:ph type="body" idx="1"/>
          </p:nvPr>
        </p:nvSpPr>
        <p:spPr>
          <a:xfrm>
            <a:off x="1624521" y="1016000"/>
            <a:ext cx="5797685" cy="4089136"/>
          </a:xfrm>
        </p:spPr>
        <p:txBody>
          <a:bodyPr>
            <a:normAutofit fontScale="92500" lnSpcReduction="10000"/>
          </a:bodyPr>
          <a:lstStyle/>
          <a:p>
            <a:endParaRPr lang="en-US" dirty="0"/>
          </a:p>
          <a:p>
            <a:pPr marL="0" indent="0">
              <a:buNone/>
            </a:pPr>
            <a:r>
              <a:rPr lang="en-US" dirty="0">
                <a:latin typeface="Arial" panose="020B0604020202020204" pitchFamily="34" charset="0"/>
                <a:cs typeface="Arial" panose="020B0604020202020204" pitchFamily="34" charset="0"/>
              </a:rPr>
              <a:t>Next: Clinical Trial</a:t>
            </a:r>
          </a:p>
          <a:p>
            <a:r>
              <a:rPr lang="en-US" dirty="0">
                <a:latin typeface="Arial" panose="020B0604020202020204" pitchFamily="34" charset="0"/>
                <a:cs typeface="Arial" panose="020B0604020202020204" pitchFamily="34" charset="0"/>
              </a:rPr>
              <a:t>Placebo arm of </a:t>
            </a:r>
            <a:r>
              <a:rPr lang="en-US" dirty="0" err="1">
                <a:latin typeface="Arial" panose="020B0604020202020204" pitchFamily="34" charset="0"/>
                <a:cs typeface="Arial" panose="020B0604020202020204" pitchFamily="34" charset="0"/>
              </a:rPr>
              <a:t>PCa</a:t>
            </a:r>
            <a:r>
              <a:rPr lang="en-US" dirty="0">
                <a:latin typeface="Arial" panose="020B0604020202020204" pitchFamily="34" charset="0"/>
                <a:cs typeface="Arial" panose="020B0604020202020204" pitchFamily="34" charset="0"/>
              </a:rPr>
              <a:t> trial</a:t>
            </a:r>
          </a:p>
          <a:p>
            <a:pPr marL="0" indent="0">
              <a:buNone/>
            </a:pPr>
            <a:r>
              <a:rPr lang="en-US" dirty="0">
                <a:latin typeface="Arial" panose="020B0604020202020204" pitchFamily="34" charset="0"/>
                <a:cs typeface="Arial" panose="020B0604020202020204" pitchFamily="34" charset="0"/>
              </a:rPr>
              <a:t>Coming up, registries from:</a:t>
            </a:r>
          </a:p>
          <a:p>
            <a:r>
              <a:rPr lang="en-US" dirty="0">
                <a:latin typeface="Arial" panose="020B0604020202020204" pitchFamily="34" charset="0"/>
                <a:cs typeface="Arial" panose="020B0604020202020204" pitchFamily="34" charset="0"/>
              </a:rPr>
              <a:t>Sweden (Malmö)</a:t>
            </a:r>
          </a:p>
          <a:p>
            <a:r>
              <a:rPr lang="en-US" dirty="0">
                <a:latin typeface="Arial" panose="020B0604020202020204" pitchFamily="34" charset="0"/>
                <a:cs typeface="Arial" panose="020B0604020202020204" pitchFamily="34" charset="0"/>
              </a:rPr>
              <a:t>The Netherlands (Nijmegen)</a:t>
            </a:r>
          </a:p>
          <a:p>
            <a:r>
              <a:rPr lang="en-US" dirty="0">
                <a:latin typeface="Arial" panose="020B0604020202020204" pitchFamily="34" charset="0"/>
                <a:cs typeface="Arial" panose="020B0604020202020204" pitchFamily="34" charset="0"/>
              </a:rPr>
              <a:t>UK</a:t>
            </a:r>
          </a:p>
          <a:p>
            <a:r>
              <a:rPr lang="en-US"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FD59EF34-0E61-4C2D-B42B-FD006C7BD569}"/>
              </a:ext>
            </a:extLst>
          </p:cNvPr>
          <p:cNvPicPr>
            <a:picLocks noChangeAspect="1"/>
          </p:cNvPicPr>
          <p:nvPr/>
        </p:nvPicPr>
        <p:blipFill>
          <a:blip r:embed="rId2"/>
          <a:stretch>
            <a:fillRect/>
          </a:stretch>
        </p:blipFill>
        <p:spPr>
          <a:xfrm>
            <a:off x="0" y="19050"/>
            <a:ext cx="1929450" cy="1511300"/>
          </a:xfrm>
          <a:prstGeom prst="rect">
            <a:avLst/>
          </a:prstGeom>
        </p:spPr>
      </p:pic>
    </p:spTree>
    <p:extLst>
      <p:ext uri="{BB962C8B-B14F-4D97-AF65-F5344CB8AC3E}">
        <p14:creationId xmlns:p14="http://schemas.microsoft.com/office/powerpoint/2010/main" val="983983181"/>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4679E-75C5-455A-B7AE-0B4A12797EB0}"/>
              </a:ext>
            </a:extLst>
          </p:cNvPr>
          <p:cNvPicPr>
            <a:picLocks noChangeAspect="1"/>
          </p:cNvPicPr>
          <p:nvPr/>
        </p:nvPicPr>
        <p:blipFill>
          <a:blip r:embed="rId2"/>
          <a:stretch>
            <a:fillRect/>
          </a:stretch>
        </p:blipFill>
        <p:spPr>
          <a:xfrm>
            <a:off x="0" y="41090"/>
            <a:ext cx="9144000" cy="5632819"/>
          </a:xfrm>
          <a:prstGeom prst="rect">
            <a:avLst/>
          </a:prstGeom>
        </p:spPr>
      </p:pic>
    </p:spTree>
    <p:extLst>
      <p:ext uri="{BB962C8B-B14F-4D97-AF65-F5344CB8AC3E}">
        <p14:creationId xmlns:p14="http://schemas.microsoft.com/office/powerpoint/2010/main" val="1020880230"/>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E898-22C5-4574-BBE1-A7970190494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Extensions</a:t>
            </a:r>
          </a:p>
        </p:txBody>
      </p:sp>
      <p:sp>
        <p:nvSpPr>
          <p:cNvPr id="6" name="Text Placeholder 5">
            <a:extLst>
              <a:ext uri="{FF2B5EF4-FFF2-40B4-BE49-F238E27FC236}">
                <a16:creationId xmlns:a16="http://schemas.microsoft.com/office/drawing/2014/main" id="{1B254C85-75FA-4004-BA36-4933DE7D0D78}"/>
              </a:ext>
            </a:extLst>
          </p:cNvPr>
          <p:cNvSpPr>
            <a:spLocks noGrp="1"/>
          </p:cNvSpPr>
          <p:nvPr>
            <p:ph type="body" idx="1"/>
          </p:nvPr>
        </p:nvSpPr>
        <p:spPr/>
        <p:txBody>
          <a:bodyPr>
            <a:normAutofit fontScale="92500" lnSpcReduction="10000"/>
          </a:bodyPr>
          <a:lstStyle/>
          <a:p>
            <a:endParaRPr lang="en-US" dirty="0"/>
          </a:p>
          <a:p>
            <a:pPr marL="0" indent="0">
              <a:buNone/>
            </a:pPr>
            <a:r>
              <a:rPr lang="en-US" dirty="0"/>
              <a:t>Oncology extension</a:t>
            </a:r>
          </a:p>
          <a:p>
            <a:r>
              <a:rPr lang="en-US" dirty="0"/>
              <a:t>Episode + Episode Event for </a:t>
            </a:r>
            <a:r>
              <a:rPr lang="en-US" dirty="0" err="1"/>
              <a:t>a.o.</a:t>
            </a:r>
            <a:r>
              <a:rPr lang="en-US" dirty="0"/>
              <a:t> lesions and biopsies</a:t>
            </a:r>
          </a:p>
          <a:p>
            <a:r>
              <a:rPr lang="en-US" dirty="0"/>
              <a:t>No NAACCR vocabulary </a:t>
            </a:r>
          </a:p>
          <a:p>
            <a:pPr marL="0" indent="0">
              <a:buNone/>
            </a:pPr>
            <a:r>
              <a:rPr lang="en-US" dirty="0"/>
              <a:t>Clinical Trial conventions</a:t>
            </a:r>
          </a:p>
          <a:p>
            <a:r>
              <a:rPr lang="en-US" dirty="0"/>
              <a:t>Trial visits</a:t>
            </a:r>
          </a:p>
          <a:p>
            <a:r>
              <a:rPr lang="en-US" dirty="0"/>
              <a:t>Condition/measurement modifiers</a:t>
            </a:r>
          </a:p>
        </p:txBody>
      </p:sp>
      <p:pic>
        <p:nvPicPr>
          <p:cNvPr id="5" name="Picture 4">
            <a:extLst>
              <a:ext uri="{FF2B5EF4-FFF2-40B4-BE49-F238E27FC236}">
                <a16:creationId xmlns:a16="http://schemas.microsoft.com/office/drawing/2014/main" id="{FD59EF34-0E61-4C2D-B42B-FD006C7BD569}"/>
              </a:ext>
            </a:extLst>
          </p:cNvPr>
          <p:cNvPicPr>
            <a:picLocks noChangeAspect="1"/>
          </p:cNvPicPr>
          <p:nvPr/>
        </p:nvPicPr>
        <p:blipFill>
          <a:blip r:embed="rId2"/>
          <a:stretch>
            <a:fillRect/>
          </a:stretch>
        </p:blipFill>
        <p:spPr>
          <a:xfrm>
            <a:off x="0" y="19050"/>
            <a:ext cx="1929450" cy="1511300"/>
          </a:xfrm>
          <a:prstGeom prst="rect">
            <a:avLst/>
          </a:prstGeom>
        </p:spPr>
      </p:pic>
    </p:spTree>
    <p:extLst>
      <p:ext uri="{BB962C8B-B14F-4D97-AF65-F5344CB8AC3E}">
        <p14:creationId xmlns:p14="http://schemas.microsoft.com/office/powerpoint/2010/main" val="3008335761"/>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E898-22C5-4574-BBE1-A7970190494D}"/>
              </a:ext>
            </a:extLst>
          </p:cNvPr>
          <p:cNvSpPr>
            <a:spLocks noGrp="1"/>
          </p:cNvSpPr>
          <p:nvPr>
            <p:ph type="title"/>
          </p:nvPr>
        </p:nvSpPr>
        <p:spPr/>
        <p:txBody>
          <a:bodyPr>
            <a:normAutofit fontScale="90000"/>
          </a:bodyPr>
          <a:lstStyle/>
          <a:p>
            <a:r>
              <a:rPr lang="en-US" dirty="0"/>
              <a:t>How Can You Contribute</a:t>
            </a:r>
          </a:p>
        </p:txBody>
      </p:sp>
      <p:pic>
        <p:nvPicPr>
          <p:cNvPr id="5" name="Picture 4">
            <a:extLst>
              <a:ext uri="{FF2B5EF4-FFF2-40B4-BE49-F238E27FC236}">
                <a16:creationId xmlns:a16="http://schemas.microsoft.com/office/drawing/2014/main" id="{FD59EF34-0E61-4C2D-B42B-FD006C7BD569}"/>
              </a:ext>
            </a:extLst>
          </p:cNvPr>
          <p:cNvPicPr>
            <a:picLocks noChangeAspect="1"/>
          </p:cNvPicPr>
          <p:nvPr/>
        </p:nvPicPr>
        <p:blipFill>
          <a:blip r:embed="rId2"/>
          <a:stretch>
            <a:fillRect/>
          </a:stretch>
        </p:blipFill>
        <p:spPr>
          <a:xfrm>
            <a:off x="0" y="19050"/>
            <a:ext cx="1929450" cy="1511300"/>
          </a:xfrm>
          <a:prstGeom prst="rect">
            <a:avLst/>
          </a:prstGeom>
        </p:spPr>
      </p:pic>
      <p:pic>
        <p:nvPicPr>
          <p:cNvPr id="7" name="Picture 6">
            <a:extLst>
              <a:ext uri="{FF2B5EF4-FFF2-40B4-BE49-F238E27FC236}">
                <a16:creationId xmlns:a16="http://schemas.microsoft.com/office/drawing/2014/main" id="{85EFAEC7-43CE-48C1-A272-223A433BD800}"/>
              </a:ext>
            </a:extLst>
          </p:cNvPr>
          <p:cNvPicPr>
            <a:picLocks noChangeAspect="1"/>
          </p:cNvPicPr>
          <p:nvPr/>
        </p:nvPicPr>
        <p:blipFill>
          <a:blip r:embed="rId3"/>
          <a:stretch>
            <a:fillRect/>
          </a:stretch>
        </p:blipFill>
        <p:spPr>
          <a:xfrm>
            <a:off x="1118680" y="1530350"/>
            <a:ext cx="6906639" cy="3591558"/>
          </a:xfrm>
          <a:prstGeom prst="rect">
            <a:avLst/>
          </a:prstGeom>
        </p:spPr>
      </p:pic>
    </p:spTree>
    <p:extLst>
      <p:ext uri="{BB962C8B-B14F-4D97-AF65-F5344CB8AC3E}">
        <p14:creationId xmlns:p14="http://schemas.microsoft.com/office/powerpoint/2010/main" val="6299481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D81A-53EC-45AA-A92F-FBD94F2075DF}"/>
              </a:ext>
            </a:extLst>
          </p:cNvPr>
          <p:cNvSpPr>
            <a:spLocks noGrp="1"/>
          </p:cNvSpPr>
          <p:nvPr>
            <p:ph type="title"/>
          </p:nvPr>
        </p:nvSpPr>
        <p:spPr/>
        <p:txBody>
          <a:bodyPr>
            <a:normAutofit fontScale="90000"/>
          </a:bodyPr>
          <a:lstStyle/>
          <a:p>
            <a:r>
              <a:rPr lang="en-US" dirty="0"/>
              <a:t>Standardized analytics with Atlas</a:t>
            </a:r>
          </a:p>
        </p:txBody>
      </p:sp>
      <p:pic>
        <p:nvPicPr>
          <p:cNvPr id="4" name="Content Placeholder 3">
            <a:extLst>
              <a:ext uri="{FF2B5EF4-FFF2-40B4-BE49-F238E27FC236}">
                <a16:creationId xmlns:a16="http://schemas.microsoft.com/office/drawing/2014/main" id="{6A0DA01D-CAF7-49FE-B8D9-31F9A1EA0D5A}"/>
              </a:ext>
            </a:extLst>
          </p:cNvPr>
          <p:cNvPicPr>
            <a:picLocks noGrp="1" noChangeAspect="1"/>
          </p:cNvPicPr>
          <p:nvPr>
            <p:ph idx="1"/>
          </p:nvPr>
        </p:nvPicPr>
        <p:blipFill>
          <a:blip r:embed="rId3"/>
          <a:stretch>
            <a:fillRect/>
          </a:stretch>
        </p:blipFill>
        <p:spPr>
          <a:xfrm>
            <a:off x="457200" y="1019536"/>
            <a:ext cx="8229600" cy="4082327"/>
          </a:xfrm>
          <a:prstGeom prst="rect">
            <a:avLst/>
          </a:prstGeom>
        </p:spPr>
      </p:pic>
    </p:spTree>
    <p:extLst>
      <p:ext uri="{BB962C8B-B14F-4D97-AF65-F5344CB8AC3E}">
        <p14:creationId xmlns:p14="http://schemas.microsoft.com/office/powerpoint/2010/main" val="20434739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E898-22C5-4574-BBE1-A7970190494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Thank You!</a:t>
            </a:r>
          </a:p>
        </p:txBody>
      </p:sp>
      <p:pic>
        <p:nvPicPr>
          <p:cNvPr id="5" name="Picture 4">
            <a:extLst>
              <a:ext uri="{FF2B5EF4-FFF2-40B4-BE49-F238E27FC236}">
                <a16:creationId xmlns:a16="http://schemas.microsoft.com/office/drawing/2014/main" id="{FD59EF34-0E61-4C2D-B42B-FD006C7BD569}"/>
              </a:ext>
            </a:extLst>
          </p:cNvPr>
          <p:cNvPicPr>
            <a:picLocks noChangeAspect="1"/>
          </p:cNvPicPr>
          <p:nvPr/>
        </p:nvPicPr>
        <p:blipFill>
          <a:blip r:embed="rId2"/>
          <a:stretch>
            <a:fillRect/>
          </a:stretch>
        </p:blipFill>
        <p:spPr>
          <a:xfrm>
            <a:off x="0" y="19050"/>
            <a:ext cx="1929450" cy="1511300"/>
          </a:xfrm>
          <a:prstGeom prst="rect">
            <a:avLst/>
          </a:prstGeom>
        </p:spPr>
      </p:pic>
      <p:pic>
        <p:nvPicPr>
          <p:cNvPr id="3" name="Picture 2">
            <a:extLst>
              <a:ext uri="{FF2B5EF4-FFF2-40B4-BE49-F238E27FC236}">
                <a16:creationId xmlns:a16="http://schemas.microsoft.com/office/drawing/2014/main" id="{E1CFD1CB-5CA3-4358-A858-F4ED8C479EF0}"/>
              </a:ext>
            </a:extLst>
          </p:cNvPr>
          <p:cNvPicPr>
            <a:picLocks noChangeAspect="1"/>
          </p:cNvPicPr>
          <p:nvPr/>
        </p:nvPicPr>
        <p:blipFill>
          <a:blip r:embed="rId3"/>
          <a:stretch>
            <a:fillRect/>
          </a:stretch>
        </p:blipFill>
        <p:spPr>
          <a:xfrm>
            <a:off x="0" y="1746543"/>
            <a:ext cx="9144000" cy="3467056"/>
          </a:xfrm>
          <a:prstGeom prst="rect">
            <a:avLst/>
          </a:prstGeom>
        </p:spPr>
      </p:pic>
    </p:spTree>
    <p:extLst>
      <p:ext uri="{BB962C8B-B14F-4D97-AF65-F5344CB8AC3E}">
        <p14:creationId xmlns:p14="http://schemas.microsoft.com/office/powerpoint/2010/main" val="466008279"/>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0190"/>
            <a:ext cx="7772400" cy="1370882"/>
          </a:xfrm>
        </p:spPr>
        <p:txBody>
          <a:bodyPr>
            <a:normAutofit/>
          </a:bodyPr>
          <a:lstStyle/>
          <a:p>
            <a:r>
              <a:rPr lang="en-US" sz="2250" dirty="0"/>
              <a:t>SEER and OMOP</a:t>
            </a:r>
          </a:p>
        </p:txBody>
      </p:sp>
      <p:sp>
        <p:nvSpPr>
          <p:cNvPr id="6" name="Subtitle 5"/>
          <p:cNvSpPr>
            <a:spLocks noGrp="1"/>
          </p:cNvSpPr>
          <p:nvPr>
            <p:ph type="subTitle" idx="1"/>
          </p:nvPr>
        </p:nvSpPr>
        <p:spPr>
          <a:xfrm>
            <a:off x="685800" y="2960370"/>
            <a:ext cx="7772400" cy="514782"/>
          </a:xfrm>
        </p:spPr>
        <p:txBody>
          <a:bodyPr>
            <a:normAutofit lnSpcReduction="10000"/>
          </a:bodyPr>
          <a:lstStyle/>
          <a:p>
            <a:pPr>
              <a:spcBef>
                <a:spcPts val="0"/>
              </a:spcBef>
              <a:spcAft>
                <a:spcPts val="450"/>
              </a:spcAft>
            </a:pPr>
            <a:r>
              <a:rPr lang="en-US" sz="1500" dirty="0">
                <a:solidFill>
                  <a:srgbClr val="FFFFFF"/>
                </a:solidFill>
              </a:rPr>
              <a:t>Angela Mariotto</a:t>
            </a:r>
          </a:p>
          <a:p>
            <a:pPr>
              <a:spcBef>
                <a:spcPts val="0"/>
              </a:spcBef>
              <a:spcAft>
                <a:spcPts val="450"/>
              </a:spcAft>
            </a:pPr>
            <a:r>
              <a:rPr lang="en-US" sz="1500" dirty="0">
                <a:solidFill>
                  <a:srgbClr val="FFFFFF"/>
                </a:solidFill>
              </a:rPr>
              <a:t>Chief Data Analytics Branch</a:t>
            </a:r>
          </a:p>
        </p:txBody>
      </p:sp>
      <p:sp>
        <p:nvSpPr>
          <p:cNvPr id="4" name="Slide Number Placeholder 3"/>
          <p:cNvSpPr>
            <a:spLocks noGrp="1"/>
          </p:cNvSpPr>
          <p:nvPr>
            <p:ph type="sldNum" sz="quarter" idx="4294967295"/>
          </p:nvPr>
        </p:nvSpPr>
        <p:spPr>
          <a:xfrm>
            <a:off x="10558300" y="5956137"/>
            <a:ext cx="105251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50"/>
              </a:spcAft>
            </a:pPr>
            <a:fld id="{D57F1E4F-1CFF-5643-939E-217C01CDF565}" type="slidenum">
              <a:rPr lang="en-US" smtClean="0"/>
              <a:pPr>
                <a:spcAft>
                  <a:spcPts val="450"/>
                </a:spcAft>
              </a:pPr>
              <a:t>181</a:t>
            </a:fld>
            <a:endParaRPr lang="en-US">
              <a:solidFill>
                <a:srgbClr val="595959"/>
              </a:solidFill>
            </a:endParaRPr>
          </a:p>
        </p:txBody>
      </p:sp>
    </p:spTree>
    <p:extLst>
      <p:ext uri="{BB962C8B-B14F-4D97-AF65-F5344CB8AC3E}">
        <p14:creationId xmlns:p14="http://schemas.microsoft.com/office/powerpoint/2010/main" val="28750589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EC8D8D-429F-4550-A01D-648F2DAAE18E}"/>
              </a:ext>
            </a:extLst>
          </p:cNvPr>
          <p:cNvSpPr>
            <a:spLocks noGrp="1"/>
          </p:cNvSpPr>
          <p:nvPr>
            <p:ph idx="1"/>
          </p:nvPr>
        </p:nvSpPr>
        <p:spPr>
          <a:xfrm>
            <a:off x="288520" y="996794"/>
            <a:ext cx="3173852" cy="2018780"/>
          </a:xfrm>
        </p:spPr>
        <p:txBody>
          <a:bodyPr>
            <a:normAutofit/>
          </a:bodyPr>
          <a:lstStyle/>
          <a:p>
            <a:pPr marL="0" indent="0">
              <a:buNone/>
            </a:pPr>
            <a:r>
              <a:rPr lang="en-US" sz="2000" dirty="0">
                <a:latin typeface="Arial" panose="020B0604020202020204" pitchFamily="34" charset="0"/>
                <a:cs typeface="Arial" panose="020B0604020202020204" pitchFamily="34" charset="0"/>
              </a:rPr>
              <a:t>SEER has expanded in 2018:</a:t>
            </a:r>
          </a:p>
          <a:p>
            <a:pPr marL="0" indent="0">
              <a:buNone/>
            </a:pPr>
            <a:r>
              <a:rPr lang="en-US" sz="2000" dirty="0">
                <a:latin typeface="Arial" panose="020B0604020202020204" pitchFamily="34" charset="0"/>
                <a:cs typeface="Arial" panose="020B0604020202020204" pitchFamily="34" charset="0"/>
              </a:rPr>
              <a:t>New SEER areas include Massachusetts, New York, Wisconsin, and Idaho</a:t>
            </a:r>
          </a:p>
        </p:txBody>
      </p:sp>
      <p:sp>
        <p:nvSpPr>
          <p:cNvPr id="7" name="Content Placeholder 6">
            <a:extLst>
              <a:ext uri="{FF2B5EF4-FFF2-40B4-BE49-F238E27FC236}">
                <a16:creationId xmlns:a16="http://schemas.microsoft.com/office/drawing/2014/main" id="{75744F00-D038-4318-92AE-695594CE6A2E}"/>
              </a:ext>
            </a:extLst>
          </p:cNvPr>
          <p:cNvSpPr>
            <a:spLocks noGrp="1"/>
          </p:cNvSpPr>
          <p:nvPr>
            <p:ph idx="17"/>
          </p:nvPr>
        </p:nvSpPr>
        <p:spPr/>
        <p:txBody>
          <a:bodyPr/>
          <a:lstStyle/>
          <a:p>
            <a:endParaRPr lang="en-US"/>
          </a:p>
        </p:txBody>
      </p:sp>
      <p:pic>
        <p:nvPicPr>
          <p:cNvPr id="4" name="Picture 3">
            <a:extLst>
              <a:ext uri="{FF2B5EF4-FFF2-40B4-BE49-F238E27FC236}">
                <a16:creationId xmlns:a16="http://schemas.microsoft.com/office/drawing/2014/main" id="{D0F53A75-AB2D-4226-99E3-3E500C0B2BB3}"/>
              </a:ext>
            </a:extLst>
          </p:cNvPr>
          <p:cNvPicPr>
            <a:picLocks noChangeAspect="1"/>
          </p:cNvPicPr>
          <p:nvPr/>
        </p:nvPicPr>
        <p:blipFill rotWithShape="1">
          <a:blip r:embed="rId2"/>
          <a:srcRect l="33651" t="34326" r="20656" b="5438"/>
          <a:stretch/>
        </p:blipFill>
        <p:spPr>
          <a:xfrm>
            <a:off x="3462372" y="759399"/>
            <a:ext cx="5681628" cy="4057008"/>
          </a:xfrm>
          <a:prstGeom prst="rect">
            <a:avLst/>
          </a:prstGeom>
        </p:spPr>
      </p:pic>
    </p:spTree>
    <p:extLst>
      <p:ext uri="{BB962C8B-B14F-4D97-AF65-F5344CB8AC3E}">
        <p14:creationId xmlns:p14="http://schemas.microsoft.com/office/powerpoint/2010/main" val="41234644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A72A-2DAE-441F-ADE3-11B09471052F}"/>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SEER Collects</a:t>
            </a:r>
          </a:p>
        </p:txBody>
      </p:sp>
      <p:sp>
        <p:nvSpPr>
          <p:cNvPr id="7" name="Content Placeholder 6">
            <a:extLst>
              <a:ext uri="{FF2B5EF4-FFF2-40B4-BE49-F238E27FC236}">
                <a16:creationId xmlns:a16="http://schemas.microsoft.com/office/drawing/2014/main" id="{FB916681-8AAF-478C-8893-6BE5C0A97B4F}"/>
              </a:ext>
            </a:extLst>
          </p:cNvPr>
          <p:cNvSpPr>
            <a:spLocks noGrp="1"/>
          </p:cNvSpPr>
          <p:nvPr>
            <p:ph type="body" idx="1"/>
          </p:nvPr>
        </p:nvSpPr>
        <p:spPr/>
        <p:txBody>
          <a:bodyPr>
            <a:normAutofit fontScale="47500" lnSpcReduction="20000"/>
          </a:bodyPr>
          <a:lstStyle/>
          <a:p>
            <a:r>
              <a:rPr lang="en-US" sz="3750" dirty="0">
                <a:latin typeface="Arial" panose="020B0604020202020204" pitchFamily="34" charset="0"/>
                <a:cs typeface="Arial" panose="020B0604020202020204" pitchFamily="34" charset="0"/>
              </a:rPr>
              <a:t>Demographic: age, gender, area of residence, race and ethnicity,</a:t>
            </a:r>
          </a:p>
          <a:p>
            <a:r>
              <a:rPr lang="en-US" sz="3750" dirty="0">
                <a:latin typeface="Arial" panose="020B0604020202020204" pitchFamily="34" charset="0"/>
                <a:cs typeface="Arial" panose="020B0604020202020204" pitchFamily="34" charset="0"/>
              </a:rPr>
              <a:t>Tumor (cancer) identification:</a:t>
            </a:r>
          </a:p>
          <a:p>
            <a:pPr marL="459675" lvl="2" indent="-257175">
              <a:buFont typeface="Arial" charset="0"/>
              <a:buChar char="•"/>
            </a:pPr>
            <a:r>
              <a:rPr lang="en-US" sz="3750" dirty="0">
                <a:latin typeface="Arial" panose="020B0604020202020204" pitchFamily="34" charset="0"/>
                <a:cs typeface="Arial" panose="020B0604020202020204" pitchFamily="34" charset="0"/>
              </a:rPr>
              <a:t>Date, sequence number, diagnostic confirmation</a:t>
            </a:r>
          </a:p>
          <a:p>
            <a:pPr marL="459675" lvl="2" indent="-257175">
              <a:buFont typeface="Arial" charset="0"/>
              <a:buChar char="•"/>
            </a:pPr>
            <a:r>
              <a:rPr lang="en-US" sz="3750" dirty="0">
                <a:latin typeface="Arial" panose="020B0604020202020204" pitchFamily="34" charset="0"/>
                <a:cs typeface="Arial" panose="020B0604020202020204" pitchFamily="34" charset="0"/>
              </a:rPr>
              <a:t>Site and morphology (ICD-0-3) (Site, histology, behavior, grade) </a:t>
            </a:r>
          </a:p>
          <a:p>
            <a:pPr marL="459675" lvl="2" indent="-257175">
              <a:buFont typeface="Arial" charset="0"/>
              <a:buChar char="•"/>
            </a:pPr>
            <a:r>
              <a:rPr lang="en-US" sz="3750" dirty="0">
                <a:latin typeface="Arial" panose="020B0604020202020204" pitchFamily="34" charset="0"/>
                <a:cs typeface="Arial" panose="020B0604020202020204" pitchFamily="34" charset="0"/>
              </a:rPr>
              <a:t>Extent of disease (Size, extension, nodal involvement, metastases): stage</a:t>
            </a:r>
          </a:p>
          <a:p>
            <a:pPr marL="459675" lvl="2" indent="-257175">
              <a:buFont typeface="Arial" charset="0"/>
              <a:buChar char="•"/>
            </a:pPr>
            <a:r>
              <a:rPr lang="en-US" sz="3750" dirty="0">
                <a:latin typeface="Arial" panose="020B0604020202020204" pitchFamily="34" charset="0"/>
                <a:cs typeface="Arial" panose="020B0604020202020204" pitchFamily="34" charset="0"/>
              </a:rPr>
              <a:t>Site specific factors (tumor markers): Estrogen receptor, progesterone receptor, HER2</a:t>
            </a:r>
          </a:p>
          <a:p>
            <a:r>
              <a:rPr lang="en-US" sz="3750" dirty="0">
                <a:latin typeface="Arial" panose="020B0604020202020204" pitchFamily="34" charset="0"/>
                <a:cs typeface="Arial" panose="020B0604020202020204" pitchFamily="34" charset="0"/>
              </a:rPr>
              <a:t>Initial treatment: surgery (SEER recode)</a:t>
            </a:r>
          </a:p>
          <a:p>
            <a:r>
              <a:rPr lang="en-US" sz="3750" dirty="0">
                <a:latin typeface="Arial" panose="020B0604020202020204" pitchFamily="34" charset="0"/>
                <a:cs typeface="Arial" panose="020B0604020202020204" pitchFamily="34" charset="0"/>
              </a:rPr>
              <a:t>Outcome (follow-up for vital status): living or deceased, month and year of death and cause of death</a:t>
            </a:r>
          </a:p>
          <a:p>
            <a:r>
              <a:rPr lang="en-US" sz="3750" dirty="0">
                <a:latin typeface="Arial" panose="020B0604020202020204" pitchFamily="34" charset="0"/>
                <a:cs typeface="Arial" panose="020B0604020202020204" pitchFamily="34" charset="0"/>
              </a:rPr>
              <a:t>SEER data is linked at the county level with Census data and provide socio-economic variables at the county of residency</a:t>
            </a:r>
          </a:p>
          <a:p>
            <a:r>
              <a:rPr lang="en-US" sz="3750" b="1" dirty="0">
                <a:solidFill>
                  <a:schemeClr val="accent1"/>
                </a:solidFill>
                <a:latin typeface="Arial" panose="020B0604020202020204" pitchFamily="34" charset="0"/>
                <a:cs typeface="Arial" panose="020B0604020202020204" pitchFamily="34" charset="0"/>
              </a:rPr>
              <a:t>Data is consolidated and available for analyses in SEER</a:t>
            </a:r>
            <a:r>
              <a:rPr lang="en-US" sz="3150" b="1" dirty="0">
                <a:solidFill>
                  <a:schemeClr val="accent1"/>
                </a:solidFill>
                <a:latin typeface="Arial" panose="020B0604020202020204" pitchFamily="34" charset="0"/>
                <a:cs typeface="Arial" panose="020B0604020202020204" pitchFamily="34" charset="0"/>
              </a:rPr>
              <a:t>*Stat</a:t>
            </a:r>
          </a:p>
        </p:txBody>
      </p:sp>
      <p:pic>
        <p:nvPicPr>
          <p:cNvPr id="8" name="Graphic 7" descr="Group">
            <a:extLst>
              <a:ext uri="{FF2B5EF4-FFF2-40B4-BE49-F238E27FC236}">
                <a16:creationId xmlns:a16="http://schemas.microsoft.com/office/drawing/2014/main" id="{309166E1-942F-4E30-BE54-7E51D7C01D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425" y="428485"/>
            <a:ext cx="1116666" cy="1116666"/>
          </a:xfrm>
          <a:prstGeom prst="rect">
            <a:avLst/>
          </a:prstGeom>
        </p:spPr>
      </p:pic>
    </p:spTree>
    <p:extLst>
      <p:ext uri="{BB962C8B-B14F-4D97-AF65-F5344CB8AC3E}">
        <p14:creationId xmlns:p14="http://schemas.microsoft.com/office/powerpoint/2010/main" val="4180376041"/>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600" dirty="0">
                <a:latin typeface="Arial" panose="020B0604020202020204" pitchFamily="34" charset="0"/>
                <a:cs typeface="Arial" panose="020B0604020202020204" pitchFamily="34" charset="0"/>
              </a:rPr>
              <a:t>Patient information</a:t>
            </a:r>
          </a:p>
          <a:p>
            <a:pPr lvl="1"/>
            <a:r>
              <a:rPr lang="en-US" sz="1600" dirty="0">
                <a:latin typeface="Arial" panose="020B0604020202020204" pitchFamily="34" charset="0"/>
                <a:cs typeface="Arial" panose="020B0604020202020204" pitchFamily="34" charset="0"/>
              </a:rPr>
              <a:t>Age, location, race, ethnicity</a:t>
            </a:r>
          </a:p>
          <a:p>
            <a:pPr lvl="1"/>
            <a:r>
              <a:rPr lang="en-US" sz="1600" dirty="0">
                <a:latin typeface="Arial" panose="020B0604020202020204" pitchFamily="34" charset="0"/>
                <a:cs typeface="Arial" panose="020B0604020202020204" pitchFamily="34" charset="0"/>
              </a:rPr>
              <a:t>Reference information</a:t>
            </a:r>
          </a:p>
          <a:p>
            <a:pPr lvl="1"/>
            <a:r>
              <a:rPr lang="en-US" sz="1600" dirty="0">
                <a:latin typeface="Arial" panose="020B0604020202020204" pitchFamily="34" charset="0"/>
                <a:cs typeface="Arial" panose="020B0604020202020204" pitchFamily="34" charset="0"/>
              </a:rPr>
              <a:t>Coding system in place, type of follow up, reporting source</a:t>
            </a:r>
          </a:p>
          <a:p>
            <a:r>
              <a:rPr lang="en-US" sz="1600" dirty="0">
                <a:latin typeface="Arial" panose="020B0604020202020204" pitchFamily="34" charset="0"/>
                <a:cs typeface="Arial" panose="020B0604020202020204" pitchFamily="34" charset="0"/>
              </a:rPr>
              <a:t>Identification</a:t>
            </a:r>
          </a:p>
          <a:p>
            <a:pPr lvl="1"/>
            <a:r>
              <a:rPr lang="en-US" sz="1600" dirty="0">
                <a:latin typeface="Arial" panose="020B0604020202020204" pitchFamily="34" charset="0"/>
                <a:cs typeface="Arial" panose="020B0604020202020204" pitchFamily="34" charset="0"/>
              </a:rPr>
              <a:t>Date, sequence number, diagnostic confirmation</a:t>
            </a:r>
          </a:p>
          <a:p>
            <a:pPr marL="257175" lvl="1" indent="-257175">
              <a:buFont typeface="Arial" charset="0"/>
              <a:buChar char="•"/>
            </a:pPr>
            <a:r>
              <a:rPr lang="en-US" sz="1600" dirty="0">
                <a:latin typeface="Arial" panose="020B0604020202020204" pitchFamily="34" charset="0"/>
                <a:cs typeface="Arial" panose="020B0604020202020204" pitchFamily="34" charset="0"/>
              </a:rPr>
              <a:t>Site and morphology (ICD-0-3)</a:t>
            </a:r>
          </a:p>
          <a:p>
            <a:pPr lvl="1"/>
            <a:r>
              <a:rPr lang="en-US" sz="1600" dirty="0">
                <a:latin typeface="Arial" panose="020B0604020202020204" pitchFamily="34" charset="0"/>
                <a:cs typeface="Arial" panose="020B0604020202020204" pitchFamily="34" charset="0"/>
              </a:rPr>
              <a:t>Site, histology, behavior, grade</a:t>
            </a:r>
          </a:p>
        </p:txBody>
      </p:sp>
      <p:sp>
        <p:nvSpPr>
          <p:cNvPr id="4" name="Content Placeholder 3"/>
          <p:cNvSpPr>
            <a:spLocks noGrp="1"/>
          </p:cNvSpPr>
          <p:nvPr>
            <p:ph idx="17"/>
          </p:nvPr>
        </p:nvSpPr>
        <p:spPr/>
        <p:txBody>
          <a:bodyPr>
            <a:normAutofit/>
          </a:bodyPr>
          <a:lstStyle/>
          <a:p>
            <a:r>
              <a:rPr lang="en-US" sz="1600" dirty="0">
                <a:latin typeface="Arial" panose="020B0604020202020204" pitchFamily="34" charset="0"/>
                <a:cs typeface="Arial" panose="020B0604020202020204" pitchFamily="34" charset="0"/>
              </a:rPr>
              <a:t>Extent of disease (staging)</a:t>
            </a:r>
          </a:p>
          <a:p>
            <a:pPr lvl="1"/>
            <a:r>
              <a:rPr lang="en-US" sz="1600" dirty="0">
                <a:latin typeface="Arial" panose="020B0604020202020204" pitchFamily="34" charset="0"/>
                <a:cs typeface="Arial" panose="020B0604020202020204" pitchFamily="34" charset="0"/>
              </a:rPr>
              <a:t>Size, extension, nodal involvement, metastases</a:t>
            </a:r>
          </a:p>
          <a:p>
            <a:r>
              <a:rPr lang="en-US" sz="1600" dirty="0">
                <a:latin typeface="Arial" panose="020B0604020202020204" pitchFamily="34" charset="0"/>
                <a:cs typeface="Arial" panose="020B0604020202020204" pitchFamily="34" charset="0"/>
              </a:rPr>
              <a:t>Site specific factors (tumor markers)</a:t>
            </a:r>
          </a:p>
          <a:p>
            <a:pPr lvl="1"/>
            <a:r>
              <a:rPr lang="en-US" sz="1600" dirty="0">
                <a:latin typeface="Arial" panose="020B0604020202020204" pitchFamily="34" charset="0"/>
                <a:cs typeface="Arial" panose="020B0604020202020204" pitchFamily="34" charset="0"/>
              </a:rPr>
              <a:t>Estrogen receptor, progesterone receptor, HER2</a:t>
            </a:r>
          </a:p>
          <a:p>
            <a:r>
              <a:rPr lang="en-US" sz="1600" dirty="0">
                <a:latin typeface="Arial" panose="020B0604020202020204" pitchFamily="34" charset="0"/>
                <a:cs typeface="Arial" panose="020B0604020202020204" pitchFamily="34" charset="0"/>
              </a:rPr>
              <a:t>Initial treatment</a:t>
            </a:r>
          </a:p>
          <a:p>
            <a:pPr lvl="1"/>
            <a:r>
              <a:rPr lang="en-US" sz="1600" dirty="0">
                <a:latin typeface="Arial" panose="020B0604020202020204" pitchFamily="34" charset="0"/>
                <a:cs typeface="Arial" panose="020B0604020202020204" pitchFamily="34" charset="0"/>
              </a:rPr>
              <a:t>Surgery, radiation</a:t>
            </a:r>
          </a:p>
          <a:p>
            <a:r>
              <a:rPr lang="en-US" sz="1600" dirty="0">
                <a:latin typeface="Arial" panose="020B0604020202020204" pitchFamily="34" charset="0"/>
                <a:cs typeface="Arial" panose="020B0604020202020204" pitchFamily="34" charset="0"/>
              </a:rPr>
              <a:t>Outcomes</a:t>
            </a:r>
          </a:p>
          <a:p>
            <a:pPr lvl="1"/>
            <a:r>
              <a:rPr lang="en-US" sz="1600" dirty="0">
                <a:latin typeface="Arial" panose="020B0604020202020204" pitchFamily="34" charset="0"/>
                <a:cs typeface="Arial" panose="020B0604020202020204" pitchFamily="34" charset="0"/>
              </a:rPr>
              <a:t>Mortality, censoring (loss to follow up)</a:t>
            </a:r>
          </a:p>
          <a:p>
            <a:endParaRPr lang="en-US" dirty="0"/>
          </a:p>
        </p:txBody>
      </p:sp>
      <p:sp>
        <p:nvSpPr>
          <p:cNvPr id="2" name="Title 1"/>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Types of variables in SEER</a:t>
            </a:r>
          </a:p>
        </p:txBody>
      </p:sp>
      <p:pic>
        <p:nvPicPr>
          <p:cNvPr id="5" name="Graphic 4" descr="Group">
            <a:extLst>
              <a:ext uri="{FF2B5EF4-FFF2-40B4-BE49-F238E27FC236}">
                <a16:creationId xmlns:a16="http://schemas.microsoft.com/office/drawing/2014/main" id="{F882D28D-6FE5-4738-ADBA-E491D82F3A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1440" y="599726"/>
            <a:ext cx="1116666" cy="1116666"/>
          </a:xfrm>
          <a:prstGeom prst="rect">
            <a:avLst/>
          </a:prstGeom>
        </p:spPr>
      </p:pic>
    </p:spTree>
    <p:extLst>
      <p:ext uri="{BB962C8B-B14F-4D97-AF65-F5344CB8AC3E}">
        <p14:creationId xmlns:p14="http://schemas.microsoft.com/office/powerpoint/2010/main" val="36476302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ACF3A9-7C14-6C42-93FB-3DC1DE2F31F8}"/>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SEER Research Files</a:t>
            </a:r>
          </a:p>
        </p:txBody>
      </p:sp>
      <p:sp>
        <p:nvSpPr>
          <p:cNvPr id="5" name="Content Placeholder 4">
            <a:extLst>
              <a:ext uri="{FF2B5EF4-FFF2-40B4-BE49-F238E27FC236}">
                <a16:creationId xmlns:a16="http://schemas.microsoft.com/office/drawing/2014/main" id="{BA09686C-C390-E64F-98C3-4C5AE7CE12BD}"/>
              </a:ext>
            </a:extLst>
          </p:cNvPr>
          <p:cNvSpPr>
            <a:spLocks noGrp="1"/>
          </p:cNvSpPr>
          <p:nvPr>
            <p:ph type="body" idx="1"/>
          </p:nvPr>
        </p:nvSpPr>
        <p:spPr/>
        <p:txBody>
          <a:bodyPr>
            <a:normAutofit fontScale="92500" lnSpcReduction="20000"/>
          </a:bodyPr>
          <a:lstStyle/>
          <a:p>
            <a:r>
              <a:rPr lang="en-US" dirty="0"/>
              <a:t> </a:t>
            </a:r>
            <a:r>
              <a:rPr lang="en-US" dirty="0">
                <a:latin typeface="Arial" panose="020B0604020202020204" pitchFamily="34" charset="0"/>
                <a:cs typeface="Arial" panose="020B0604020202020204" pitchFamily="34" charset="0"/>
              </a:rPr>
              <a:t>Different files that depend on the number years and vary with respect to Geography</a:t>
            </a:r>
          </a:p>
          <a:p>
            <a:pPr lvl="1"/>
            <a:r>
              <a:rPr lang="en-US" dirty="0">
                <a:latin typeface="Arial" panose="020B0604020202020204" pitchFamily="34" charset="0"/>
                <a:cs typeface="Arial" panose="020B0604020202020204" pitchFamily="34" charset="0"/>
              </a:rPr>
              <a:t>SEER-9 cases diagnosed in1975-2016</a:t>
            </a:r>
          </a:p>
          <a:p>
            <a:pPr lvl="1"/>
            <a:r>
              <a:rPr lang="en-US" dirty="0">
                <a:latin typeface="Arial" panose="020B0604020202020204" pitchFamily="34" charset="0"/>
                <a:cs typeface="Arial" panose="020B0604020202020204" pitchFamily="34" charset="0"/>
              </a:rPr>
              <a:t>SEER-18 cases diagnosed in 2000-2016</a:t>
            </a:r>
          </a:p>
          <a:p>
            <a:r>
              <a:rPr lang="en-US" dirty="0">
                <a:latin typeface="Arial" panose="020B0604020202020204" pitchFamily="34" charset="0"/>
                <a:cs typeface="Arial" panose="020B0604020202020204" pitchFamily="34" charset="0"/>
              </a:rPr>
              <a:t>Research files approximately 190 fields</a:t>
            </a:r>
          </a:p>
          <a:p>
            <a:r>
              <a:rPr lang="en-US" dirty="0">
                <a:latin typeface="Arial" panose="020B0604020202020204" pitchFamily="34" charset="0"/>
                <a:cs typeface="Arial" panose="020B0604020202020204" pitchFamily="34" charset="0"/>
              </a:rPr>
              <a:t>Most  are “recodes” from:</a:t>
            </a:r>
          </a:p>
          <a:p>
            <a:pPr lvl="1"/>
            <a:r>
              <a:rPr lang="en-US" dirty="0">
                <a:latin typeface="Arial" panose="020B0604020202020204" pitchFamily="34" charset="0"/>
                <a:cs typeface="Arial" panose="020B0604020202020204" pitchFamily="34" charset="0"/>
              </a:rPr>
              <a:t>ICD-O-3 tumor classification (location, histology,  behavior, grade) </a:t>
            </a:r>
          </a:p>
          <a:p>
            <a:pPr lvl="2"/>
            <a:r>
              <a:rPr lang="en-US" dirty="0">
                <a:latin typeface="Arial" panose="020B0604020202020204" pitchFamily="34" charset="0"/>
                <a:cs typeface="Arial" panose="020B0604020202020204" pitchFamily="34" charset="0"/>
              </a:rPr>
              <a:t>E.g. AYA site recode, childhood site recode, …</a:t>
            </a:r>
          </a:p>
          <a:p>
            <a:pPr lvl="1"/>
            <a:r>
              <a:rPr lang="en-US" dirty="0">
                <a:latin typeface="Arial" panose="020B0604020202020204" pitchFamily="34" charset="0"/>
                <a:cs typeface="Arial" panose="020B0604020202020204" pitchFamily="34" charset="0"/>
              </a:rPr>
              <a:t>Extent of disease fields used in different years</a:t>
            </a:r>
          </a:p>
        </p:txBody>
      </p:sp>
    </p:spTree>
    <p:extLst>
      <p:ext uri="{BB962C8B-B14F-4D97-AF65-F5344CB8AC3E}">
        <p14:creationId xmlns:p14="http://schemas.microsoft.com/office/powerpoint/2010/main" val="4037741922"/>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CCE212-72A1-5140-A146-6468CCF139EC}"/>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SEER in OMOP?</a:t>
            </a:r>
          </a:p>
        </p:txBody>
      </p:sp>
      <p:sp>
        <p:nvSpPr>
          <p:cNvPr id="5" name="Text Placeholder 4">
            <a:extLst>
              <a:ext uri="{FF2B5EF4-FFF2-40B4-BE49-F238E27FC236}">
                <a16:creationId xmlns:a16="http://schemas.microsoft.com/office/drawing/2014/main" id="{388E0A8B-2B39-D243-AED7-1A6D14E74EE7}"/>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Initial Considerations</a:t>
            </a:r>
          </a:p>
        </p:txBody>
      </p:sp>
    </p:spTree>
    <p:extLst>
      <p:ext uri="{BB962C8B-B14F-4D97-AF65-F5344CB8AC3E}">
        <p14:creationId xmlns:p14="http://schemas.microsoft.com/office/powerpoint/2010/main" val="442183309"/>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FF8D1D-5887-B548-9214-83C0566B1FF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Project Goal</a:t>
            </a:r>
          </a:p>
        </p:txBody>
      </p:sp>
      <p:sp>
        <p:nvSpPr>
          <p:cNvPr id="5" name="Content Placeholder 4">
            <a:extLst>
              <a:ext uri="{FF2B5EF4-FFF2-40B4-BE49-F238E27FC236}">
                <a16:creationId xmlns:a16="http://schemas.microsoft.com/office/drawing/2014/main" id="{54F5AB56-A8CB-8A47-909E-42E04185D071}"/>
              </a:ext>
            </a:extLst>
          </p:cNvPr>
          <p:cNvSpPr>
            <a:spLocks noGrp="1"/>
          </p:cNvSpPr>
          <p:nvPr>
            <p:ph type="body" idx="1"/>
          </p:nvPr>
        </p:nvSpPr>
        <p:spPr>
          <a:xfrm>
            <a:off x="457200" y="1288644"/>
            <a:ext cx="8229600" cy="3137711"/>
          </a:xfrm>
        </p:spPr>
        <p:txBody>
          <a:bodyPr>
            <a:normAutofit/>
          </a:bodyPr>
          <a:lstStyle/>
          <a:p>
            <a:r>
              <a:rPr lang="en-US" sz="2400" dirty="0">
                <a:latin typeface="Arial" panose="020B0604020202020204" pitchFamily="34" charset="0"/>
                <a:cs typeface="Arial" panose="020B0604020202020204" pitchFamily="34" charset="0"/>
              </a:rPr>
              <a:t>Collaboration with Outcomes Insight (Mark </a:t>
            </a:r>
            <a:r>
              <a:rPr lang="en-US" sz="2400" dirty="0" err="1">
                <a:latin typeface="Arial" panose="020B0604020202020204" pitchFamily="34" charset="0"/>
                <a:cs typeface="Arial" panose="020B0604020202020204" pitchFamily="34" charset="0"/>
              </a:rPr>
              <a:t>Danese</a:t>
            </a:r>
            <a:r>
              <a:rPr lang="en-US" sz="2400" dirty="0">
                <a:latin typeface="Arial" panose="020B0604020202020204" pitchFamily="34" charset="0"/>
                <a:cs typeface="Arial" panose="020B0604020202020204" pitchFamily="34" charset="0"/>
              </a:rPr>
              <a:t>) in 2016-2017 </a:t>
            </a:r>
          </a:p>
          <a:p>
            <a:r>
              <a:rPr lang="en-US" sz="2400" dirty="0">
                <a:latin typeface="Arial" panose="020B0604020202020204" pitchFamily="34" charset="0"/>
                <a:cs typeface="Arial" panose="020B0604020202020204" pitchFamily="34" charset="0"/>
              </a:rPr>
              <a:t>Explore the feasibility of putting SEER data into the OMOP data model</a:t>
            </a:r>
          </a:p>
          <a:p>
            <a:pPr lvl="1"/>
            <a:r>
              <a:rPr lang="en-US" sz="2400" dirty="0">
                <a:latin typeface="Arial" panose="020B0604020202020204" pitchFamily="34" charset="0"/>
                <a:cs typeface="Arial" panose="020B0604020202020204" pitchFamily="34" charset="0"/>
              </a:rPr>
              <a:t>Identify key SEER data to be included</a:t>
            </a:r>
          </a:p>
          <a:p>
            <a:pPr lvl="1"/>
            <a:r>
              <a:rPr lang="en-US" sz="2400" dirty="0">
                <a:latin typeface="Arial" panose="020B0604020202020204" pitchFamily="34" charset="0"/>
                <a:cs typeface="Arial" panose="020B0604020202020204" pitchFamily="34" charset="0"/>
              </a:rPr>
              <a:t>Identify possible mappings to use</a:t>
            </a:r>
          </a:p>
          <a:p>
            <a:pPr lvl="1"/>
            <a:r>
              <a:rPr lang="en-US" sz="2400" dirty="0">
                <a:latin typeface="Arial" panose="020B0604020202020204" pitchFamily="34" charset="0"/>
                <a:cs typeface="Arial" panose="020B0604020202020204" pitchFamily="34" charset="0"/>
              </a:rPr>
              <a:t>Determine how to link information together by tumor</a:t>
            </a:r>
          </a:p>
        </p:txBody>
      </p:sp>
    </p:spTree>
    <p:extLst>
      <p:ext uri="{BB962C8B-B14F-4D97-AF65-F5344CB8AC3E}">
        <p14:creationId xmlns:p14="http://schemas.microsoft.com/office/powerpoint/2010/main" val="3159023647"/>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AEB2-A2D5-4445-B1BC-5BAF52FF41F0}"/>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OMOP Data Model</a:t>
            </a:r>
          </a:p>
        </p:txBody>
      </p:sp>
      <p:sp>
        <p:nvSpPr>
          <p:cNvPr id="3" name="Content Placeholder 2">
            <a:extLst>
              <a:ext uri="{FF2B5EF4-FFF2-40B4-BE49-F238E27FC236}">
                <a16:creationId xmlns:a16="http://schemas.microsoft.com/office/drawing/2014/main" id="{D849ED0D-933F-F541-BC75-BA12CD4F25C5}"/>
              </a:ext>
            </a:extLst>
          </p:cNvPr>
          <p:cNvSpPr>
            <a:spLocks noGrp="1"/>
          </p:cNvSpPr>
          <p:nvPr>
            <p:ph type="body" idx="1"/>
          </p:nvPr>
        </p:nvSpPr>
        <p:spPr/>
        <p:txBody>
          <a:bodyPr>
            <a:normAutofit fontScale="77500" lnSpcReduction="20000"/>
          </a:bodyPr>
          <a:lstStyle/>
          <a:p>
            <a:r>
              <a:rPr lang="en-US" dirty="0">
                <a:latin typeface="Arial" panose="020B0604020202020204" pitchFamily="34" charset="0"/>
                <a:cs typeface="Arial" panose="020B0604020202020204" pitchFamily="34" charset="0"/>
              </a:rPr>
              <a:t>Not really built for cancer registry data</a:t>
            </a:r>
          </a:p>
          <a:p>
            <a:r>
              <a:rPr lang="en-US" dirty="0">
                <a:latin typeface="Arial" panose="020B0604020202020204" pitchFamily="34" charset="0"/>
                <a:cs typeface="Arial" panose="020B0604020202020204" pitchFamily="34" charset="0"/>
              </a:rPr>
              <a:t>Organizes information by type</a:t>
            </a:r>
          </a:p>
          <a:p>
            <a:pPr lvl="1"/>
            <a:r>
              <a:rPr lang="en-US" dirty="0">
                <a:latin typeface="Arial" panose="020B0604020202020204" pitchFamily="34" charset="0"/>
                <a:cs typeface="Arial" panose="020B0604020202020204" pitchFamily="34" charset="0"/>
              </a:rPr>
              <a:t>Drugs</a:t>
            </a:r>
          </a:p>
          <a:p>
            <a:pPr lvl="1"/>
            <a:r>
              <a:rPr lang="en-US" dirty="0">
                <a:latin typeface="Arial" panose="020B0604020202020204" pitchFamily="34" charset="0"/>
                <a:cs typeface="Arial" panose="020B0604020202020204" pitchFamily="34" charset="0"/>
              </a:rPr>
              <a:t>Conditions</a:t>
            </a:r>
          </a:p>
          <a:p>
            <a:pPr lvl="1"/>
            <a:r>
              <a:rPr lang="en-US" dirty="0">
                <a:latin typeface="Arial" panose="020B0604020202020204" pitchFamily="34" charset="0"/>
                <a:cs typeface="Arial" panose="020B0604020202020204" pitchFamily="34" charset="0"/>
              </a:rPr>
              <a:t>Procedures</a:t>
            </a:r>
          </a:p>
          <a:p>
            <a:pPr lvl="1"/>
            <a:r>
              <a:rPr lang="en-US" dirty="0">
                <a:latin typeface="Arial" panose="020B0604020202020204" pitchFamily="34" charset="0"/>
                <a:cs typeface="Arial" panose="020B0604020202020204" pitchFamily="34" charset="0"/>
              </a:rPr>
              <a:t>Measurements</a:t>
            </a:r>
          </a:p>
          <a:p>
            <a:pPr lvl="1"/>
            <a:r>
              <a:rPr lang="en-US" dirty="0">
                <a:latin typeface="Arial" panose="020B0604020202020204" pitchFamily="34" charset="0"/>
                <a:cs typeface="Arial" panose="020B0604020202020204" pitchFamily="34" charset="0"/>
              </a:rPr>
              <a:t>Costs</a:t>
            </a:r>
          </a:p>
          <a:p>
            <a:r>
              <a:rPr lang="en-US" dirty="0">
                <a:latin typeface="Arial" panose="020B0604020202020204" pitchFamily="34" charset="0"/>
                <a:cs typeface="Arial" panose="020B0604020202020204" pitchFamily="34" charset="0"/>
              </a:rPr>
              <a:t>Organizes all data around a “visit”</a:t>
            </a:r>
          </a:p>
          <a:p>
            <a:pPr lvl="1"/>
            <a:r>
              <a:rPr lang="en-US" dirty="0">
                <a:latin typeface="Arial" panose="020B0604020202020204" pitchFamily="34" charset="0"/>
                <a:cs typeface="Arial" panose="020B0604020202020204" pitchFamily="34" charset="0"/>
              </a:rPr>
              <a:t>EHR-centric approach</a:t>
            </a:r>
          </a:p>
          <a:p>
            <a:r>
              <a:rPr lang="en-US" dirty="0">
                <a:latin typeface="Arial" panose="020B0604020202020204" pitchFamily="34" charset="0"/>
                <a:cs typeface="Arial" panose="020B0604020202020204" pitchFamily="34" charset="0"/>
              </a:rPr>
              <a:t>Maps all codes (e.g., ICD9) to a “standard” representation</a:t>
            </a:r>
          </a:p>
        </p:txBody>
      </p:sp>
    </p:spTree>
    <p:extLst>
      <p:ext uri="{BB962C8B-B14F-4D97-AF65-F5344CB8AC3E}">
        <p14:creationId xmlns:p14="http://schemas.microsoft.com/office/powerpoint/2010/main" val="2603791488"/>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9122-CBE3-1445-9F28-C22683850A4A}"/>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Progress and Issues</a:t>
            </a:r>
          </a:p>
        </p:txBody>
      </p:sp>
      <p:sp>
        <p:nvSpPr>
          <p:cNvPr id="3" name="Content Placeholder 2">
            <a:extLst>
              <a:ext uri="{FF2B5EF4-FFF2-40B4-BE49-F238E27FC236}">
                <a16:creationId xmlns:a16="http://schemas.microsoft.com/office/drawing/2014/main" id="{0C38E05E-86CC-8340-8694-8ED45B7E4624}"/>
              </a:ext>
            </a:extLst>
          </p:cNvPr>
          <p:cNvSpPr>
            <a:spLocks noGrp="1"/>
          </p:cNvSpPr>
          <p:nvPr>
            <p:ph type="body" idx="1"/>
          </p:nvPr>
        </p:nvSpPr>
        <p:spPr/>
        <p:txBody>
          <a:bodyPr>
            <a:normAutofit fontScale="77500" lnSpcReduction="20000"/>
          </a:bodyPr>
          <a:lstStyle/>
          <a:p>
            <a:r>
              <a:rPr lang="en-US" dirty="0">
                <a:latin typeface="Arial" panose="020B0604020202020204" pitchFamily="34" charset="0"/>
                <a:cs typeface="Arial" panose="020B0604020202020204" pitchFamily="34" charset="0"/>
              </a:rPr>
              <a:t>We were able to map about 2/3 of the public use SEER data (excluding site specific data) to “standardized” vocabularies</a:t>
            </a:r>
          </a:p>
          <a:p>
            <a:pPr lvl="1"/>
            <a:r>
              <a:rPr lang="en-US" dirty="0">
                <a:latin typeface="Arial" panose="020B0604020202020204" pitchFamily="34" charset="0"/>
                <a:cs typeface="Arial" panose="020B0604020202020204" pitchFamily="34" charset="0"/>
              </a:rPr>
              <a:t>Primarily LOINC</a:t>
            </a:r>
          </a:p>
          <a:p>
            <a:r>
              <a:rPr lang="en-US" dirty="0">
                <a:latin typeface="Arial" panose="020B0604020202020204" pitchFamily="34" charset="0"/>
                <a:cs typeface="Arial" panose="020B0604020202020204" pitchFamily="34" charset="0"/>
              </a:rPr>
              <a:t>ICD-O-3 is essentially a “pre-coordinated” expression</a:t>
            </a:r>
          </a:p>
          <a:p>
            <a:pPr lvl="1"/>
            <a:r>
              <a:rPr lang="en-US" dirty="0">
                <a:latin typeface="Arial" panose="020B0604020202020204" pitchFamily="34" charset="0"/>
                <a:cs typeface="Arial" panose="020B0604020202020204" pitchFamily="34" charset="0"/>
              </a:rPr>
              <a:t>It has multiple parts</a:t>
            </a:r>
          </a:p>
          <a:p>
            <a:pPr lvl="1"/>
            <a:r>
              <a:rPr lang="en-US" dirty="0">
                <a:latin typeface="Arial" panose="020B0604020202020204" pitchFamily="34" charset="0"/>
                <a:cs typeface="Arial" panose="020B0604020202020204" pitchFamily="34" charset="0"/>
              </a:rPr>
              <a:t>OMOP doesn’t easily support multiple codes on one record</a:t>
            </a:r>
          </a:p>
          <a:p>
            <a:pPr lvl="1"/>
            <a:r>
              <a:rPr lang="en-US" dirty="0">
                <a:latin typeface="Arial" panose="020B0604020202020204" pitchFamily="34" charset="0"/>
                <a:cs typeface="Arial" panose="020B0604020202020204" pitchFamily="34" charset="0"/>
              </a:rPr>
              <a:t>There are multiple options, but all have limitations</a:t>
            </a:r>
          </a:p>
          <a:p>
            <a:r>
              <a:rPr lang="en-US" dirty="0">
                <a:latin typeface="Arial" panose="020B0604020202020204" pitchFamily="34" charset="0"/>
                <a:cs typeface="Arial" panose="020B0604020202020204" pitchFamily="34" charset="0"/>
              </a:rPr>
              <a:t>SNOMED doesn’t handle cancers as elegantly as ICD-O-3</a:t>
            </a:r>
          </a:p>
          <a:p>
            <a:pPr lvl="1"/>
            <a:r>
              <a:rPr lang="en-US" dirty="0">
                <a:latin typeface="Arial" panose="020B0604020202020204" pitchFamily="34" charset="0"/>
                <a:cs typeface="Arial" panose="020B0604020202020204" pitchFamily="34" charset="0"/>
              </a:rPr>
              <a:t>It isn’t designed for cancer registries</a:t>
            </a:r>
          </a:p>
        </p:txBody>
      </p:sp>
      <p:sp>
        <p:nvSpPr>
          <p:cNvPr id="4" name="TextBox 3">
            <a:extLst>
              <a:ext uri="{FF2B5EF4-FFF2-40B4-BE49-F238E27FC236}">
                <a16:creationId xmlns:a16="http://schemas.microsoft.com/office/drawing/2014/main" id="{3C9549C4-7C5D-4BA0-908E-E0F920B048BD}"/>
              </a:ext>
            </a:extLst>
          </p:cNvPr>
          <p:cNvSpPr txBox="1"/>
          <p:nvPr/>
        </p:nvSpPr>
        <p:spPr>
          <a:xfrm>
            <a:off x="6413740" y="4458805"/>
            <a:ext cx="2273060" cy="646331"/>
          </a:xfrm>
          <a:prstGeom prst="rect">
            <a:avLst/>
          </a:prstGeom>
          <a:noFill/>
        </p:spPr>
        <p:txBody>
          <a:bodyPr wrap="square" rtlCol="0">
            <a:spAutoFit/>
          </a:bodyPr>
          <a:lstStyle/>
          <a:p>
            <a:r>
              <a:rPr lang="en-US" sz="1800" dirty="0"/>
              <a:t>Slide courtesy of Mark </a:t>
            </a:r>
            <a:r>
              <a:rPr lang="en-US" sz="1800" dirty="0" err="1"/>
              <a:t>Danese</a:t>
            </a:r>
            <a:endParaRPr lang="en-US" sz="1800" dirty="0"/>
          </a:p>
        </p:txBody>
      </p:sp>
    </p:spTree>
    <p:extLst>
      <p:ext uri="{BB962C8B-B14F-4D97-AF65-F5344CB8AC3E}">
        <p14:creationId xmlns:p14="http://schemas.microsoft.com/office/powerpoint/2010/main" val="104022105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7386" y="1698580"/>
            <a:ext cx="6331864" cy="2387039"/>
          </a:xfrm>
          <a:noFill/>
        </p:spPr>
        <p:txBody>
          <a:bodyPr rtlCol="0" anchor="t">
            <a:noAutofit/>
          </a:bodyPr>
          <a:lstStyle/>
          <a:p>
            <a:pPr hangingPunct="0"/>
            <a:r>
              <a:rPr lang="en-US" sz="3600" b="1" dirty="0">
                <a:solidFill>
                  <a:schemeClr val="tx2">
                    <a:lumMod val="50000"/>
                  </a:schemeClr>
                </a:solidFill>
                <a:latin typeface="Arial" pitchFamily="34" charset="0"/>
                <a:cs typeface="Arial" pitchFamily="34" charset="0"/>
              </a:rPr>
              <a:t>Introduction to the Oncology Extension</a:t>
            </a:r>
            <a:br>
              <a:rPr lang="en-US" sz="3600" b="1" dirty="0">
                <a:solidFill>
                  <a:schemeClr val="tx2">
                    <a:lumMod val="50000"/>
                  </a:schemeClr>
                </a:solidFill>
                <a:latin typeface="Arial" pitchFamily="34" charset="0"/>
                <a:cs typeface="Arial" pitchFamily="34" charset="0"/>
              </a:rPr>
            </a:br>
            <a:r>
              <a:rPr lang="en-US" sz="3600" dirty="0"/>
              <a:t> </a:t>
            </a:r>
            <a:br>
              <a:rPr lang="en-US" sz="3600" dirty="0"/>
            </a:br>
            <a:r>
              <a:rPr lang="en-US" sz="2800" dirty="0">
                <a:latin typeface="Arial" panose="020B0604020202020204" pitchFamily="34" charset="0"/>
                <a:cs typeface="Arial" panose="020B0604020202020204" pitchFamily="34" charset="0"/>
              </a:rPr>
              <a:t>Rimma </a:t>
            </a:r>
            <a:r>
              <a:rPr lang="en-US" sz="2800" dirty="0" err="1">
                <a:latin typeface="Arial" panose="020B0604020202020204" pitchFamily="34" charset="0"/>
                <a:cs typeface="Arial" panose="020B0604020202020204" pitchFamily="34" charset="0"/>
              </a:rPr>
              <a:t>Belankar</a:t>
            </a:r>
            <a:endParaRPr lang="en-US" sz="2800" b="1" dirty="0">
              <a:solidFill>
                <a:schemeClr val="tx2">
                  <a:lumMod val="50000"/>
                </a:schemeClr>
              </a:solidFill>
              <a:latin typeface="Arial" panose="020B0604020202020204" pitchFamily="34" charset="0"/>
              <a:cs typeface="Arial"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1" y="127000"/>
            <a:ext cx="4124325" cy="1404938"/>
          </a:xfrm>
          <a:prstGeom prst="rect">
            <a:avLst/>
          </a:prstGeom>
          <a:noFill/>
          <a:ln w="9525">
            <a:noFill/>
            <a:miter lim="800000"/>
            <a:headEnd/>
            <a:tailEnd/>
          </a:ln>
        </p:spPr>
      </p:pic>
    </p:spTree>
    <p:extLst>
      <p:ext uri="{BB962C8B-B14F-4D97-AF65-F5344CB8AC3E}">
        <p14:creationId xmlns:p14="http://schemas.microsoft.com/office/powerpoint/2010/main" val="17707968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7FAC-9B3E-084C-B2EB-6BE2C9DD0A08}"/>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Conclusions</a:t>
            </a:r>
          </a:p>
        </p:txBody>
      </p:sp>
      <p:sp>
        <p:nvSpPr>
          <p:cNvPr id="3" name="Content Placeholder 2">
            <a:extLst>
              <a:ext uri="{FF2B5EF4-FFF2-40B4-BE49-F238E27FC236}">
                <a16:creationId xmlns:a16="http://schemas.microsoft.com/office/drawing/2014/main" id="{505CD0AF-494E-EA4F-B802-98B654CBF4B2}"/>
              </a:ext>
            </a:extLst>
          </p:cNvPr>
          <p:cNvSpPr>
            <a:spLocks noGrp="1"/>
          </p:cNvSpPr>
          <p:nvPr>
            <p:ph type="body" idx="1"/>
          </p:nvPr>
        </p:nvSpPr>
        <p:spPr/>
        <p:txBody>
          <a:bodyPr>
            <a:normAutofit fontScale="77500" lnSpcReduction="20000"/>
          </a:bodyPr>
          <a:lstStyle/>
          <a:p>
            <a:r>
              <a:rPr lang="en-US" dirty="0">
                <a:latin typeface="Arial" panose="020B0604020202020204" pitchFamily="34" charset="0"/>
                <a:cs typeface="Arial" panose="020B0604020202020204" pitchFamily="34" charset="0"/>
              </a:rPr>
              <a:t>OMOP CDM can be made to work</a:t>
            </a:r>
          </a:p>
          <a:p>
            <a:pPr lvl="1"/>
            <a:r>
              <a:rPr lang="en-US" dirty="0">
                <a:latin typeface="Arial" panose="020B0604020202020204" pitchFamily="34" charset="0"/>
                <a:cs typeface="Arial" panose="020B0604020202020204" pitchFamily="34" charset="0"/>
              </a:rPr>
              <a:t>Information can be organized by “visit” (diagnosis)</a:t>
            </a:r>
          </a:p>
          <a:p>
            <a:pPr lvl="1"/>
            <a:r>
              <a:rPr lang="en-US" dirty="0">
                <a:latin typeface="Arial" panose="020B0604020202020204" pitchFamily="34" charset="0"/>
                <a:cs typeface="Arial" panose="020B0604020202020204" pitchFamily="34" charset="0"/>
              </a:rPr>
              <a:t>Mappings can probably be solved (there is an oncology working group in OHDSI)</a:t>
            </a:r>
          </a:p>
          <a:p>
            <a:r>
              <a:rPr lang="en-US" dirty="0">
                <a:latin typeface="Arial" panose="020B0604020202020204" pitchFamily="34" charset="0"/>
                <a:cs typeface="Arial" panose="020B0604020202020204" pitchFamily="34" charset="0"/>
              </a:rPr>
              <a:t>The value of mapping from well-understood and expressive oncology vocabularies is questionable</a:t>
            </a:r>
          </a:p>
          <a:p>
            <a:pPr lvl="1"/>
            <a:r>
              <a:rPr lang="en-US" dirty="0">
                <a:latin typeface="Arial" panose="020B0604020202020204" pitchFamily="34" charset="0"/>
                <a:cs typeface="Arial" panose="020B0604020202020204" pitchFamily="34" charset="0"/>
              </a:rPr>
              <a:t>LOINC is really just a numeric code for vocabularies that already exist in oncology (SEER) data</a:t>
            </a:r>
          </a:p>
          <a:p>
            <a:pPr lvl="1"/>
            <a:r>
              <a:rPr lang="en-US" dirty="0">
                <a:latin typeface="Arial" panose="020B0604020202020204" pitchFamily="34" charset="0"/>
                <a:cs typeface="Arial" panose="020B0604020202020204" pitchFamily="34" charset="0"/>
              </a:rPr>
              <a:t>SNOMED isn’t the best choice for classifying cancers (ICD-O-3 is better)</a:t>
            </a:r>
          </a:p>
          <a:p>
            <a:r>
              <a:rPr lang="en-US" dirty="0">
                <a:latin typeface="Arial" panose="020B0604020202020204" pitchFamily="34" charset="0"/>
                <a:cs typeface="Arial" panose="020B0604020202020204" pitchFamily="34" charset="0"/>
              </a:rPr>
              <a:t>A data model that is flexible and avoids the requirement for mapping might be a better choice</a:t>
            </a:r>
          </a:p>
          <a:p>
            <a:pPr lvl="1"/>
            <a:endParaRPr lang="en-US" dirty="0"/>
          </a:p>
        </p:txBody>
      </p:sp>
      <p:sp>
        <p:nvSpPr>
          <p:cNvPr id="4" name="TextBox 3">
            <a:extLst>
              <a:ext uri="{FF2B5EF4-FFF2-40B4-BE49-F238E27FC236}">
                <a16:creationId xmlns:a16="http://schemas.microsoft.com/office/drawing/2014/main" id="{BAB87CFE-C239-4134-B9FC-AAB7C64D16D3}"/>
              </a:ext>
            </a:extLst>
          </p:cNvPr>
          <p:cNvSpPr txBox="1"/>
          <p:nvPr/>
        </p:nvSpPr>
        <p:spPr>
          <a:xfrm>
            <a:off x="6153278" y="4951397"/>
            <a:ext cx="2273060" cy="646331"/>
          </a:xfrm>
          <a:prstGeom prst="rect">
            <a:avLst/>
          </a:prstGeom>
          <a:noFill/>
        </p:spPr>
        <p:txBody>
          <a:bodyPr wrap="square" rtlCol="0">
            <a:spAutoFit/>
          </a:bodyPr>
          <a:lstStyle/>
          <a:p>
            <a:r>
              <a:rPr lang="en-US" sz="1800" dirty="0"/>
              <a:t>Slide courtesy of Mark </a:t>
            </a:r>
            <a:r>
              <a:rPr lang="en-US" sz="1800" dirty="0" err="1"/>
              <a:t>Danese</a:t>
            </a:r>
            <a:endParaRPr lang="en-US" sz="1800" dirty="0"/>
          </a:p>
        </p:txBody>
      </p:sp>
    </p:spTree>
    <p:extLst>
      <p:ext uri="{BB962C8B-B14F-4D97-AF65-F5344CB8AC3E}">
        <p14:creationId xmlns:p14="http://schemas.microsoft.com/office/powerpoint/2010/main" val="20276430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D7E6-11A1-4DCD-97FA-992754D42FE3}"/>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E20B3FFC-25DB-4F36-ADBC-69D7617E00CA}"/>
              </a:ext>
            </a:extLst>
          </p:cNvPr>
          <p:cNvSpPr>
            <a:spLocks noGrp="1"/>
          </p:cNvSpPr>
          <p:nvPr>
            <p:ph idx="1"/>
          </p:nvPr>
        </p:nvSpPr>
        <p:spPr>
          <a:xfrm>
            <a:off x="564203" y="1133272"/>
            <a:ext cx="8443609" cy="3779736"/>
          </a:xfrm>
        </p:spPr>
        <p:txBody>
          <a:bodyPr>
            <a:normAutofit fontScale="62500" lnSpcReduction="20000"/>
          </a:bodyPr>
          <a:lstStyle/>
          <a:p>
            <a:r>
              <a:rPr lang="en-US" dirty="0">
                <a:latin typeface="Arial" panose="020B0604020202020204" pitchFamily="34" charset="0"/>
                <a:cs typeface="Arial" panose="020B0604020202020204" pitchFamily="34" charset="0"/>
              </a:rPr>
              <a:t>Introduction to OHDSI (</a:t>
            </a:r>
            <a:r>
              <a:rPr lang="en-US" b="1" dirty="0">
                <a:latin typeface="Arial" panose="020B0604020202020204" pitchFamily="34" charset="0"/>
                <a:cs typeface="Arial" panose="020B0604020202020204" pitchFamily="34" charset="0"/>
              </a:rPr>
              <a:t>Peter R and Maxim M</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The mission, value, and objective</a:t>
            </a:r>
          </a:p>
          <a:p>
            <a:pPr lvl="1"/>
            <a:r>
              <a:rPr lang="en-US" dirty="0">
                <a:latin typeface="Arial" panose="020B0604020202020204" pitchFamily="34" charset="0"/>
                <a:cs typeface="Arial" panose="020B0604020202020204" pitchFamily="34" charset="0"/>
              </a:rPr>
              <a:t>How we work together and what kind of evidence we’re generating</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Introduction to the Oncology Extension</a:t>
            </a:r>
          </a:p>
          <a:p>
            <a:pPr lvl="1"/>
            <a:r>
              <a:rPr lang="en-US" sz="2900" dirty="0">
                <a:latin typeface="Arial" panose="020B0604020202020204" pitchFamily="34" charset="0"/>
                <a:cs typeface="Arial" panose="020B0604020202020204" pitchFamily="34" charset="0"/>
              </a:rPr>
              <a:t>Challenges &amp; Roadmap (</a:t>
            </a:r>
            <a:r>
              <a:rPr lang="en-US" sz="2900" b="1" dirty="0">
                <a:latin typeface="Arial" panose="020B0604020202020204" pitchFamily="34" charset="0"/>
                <a:cs typeface="Arial" panose="020B0604020202020204" pitchFamily="34" charset="0"/>
              </a:rPr>
              <a:t>Rimma B</a:t>
            </a:r>
            <a:r>
              <a:rPr lang="en-US" sz="2900" dirty="0">
                <a:latin typeface="Arial" panose="020B0604020202020204" pitchFamily="34" charset="0"/>
                <a:cs typeface="Arial" panose="020B0604020202020204" pitchFamily="34" charset="0"/>
              </a:rPr>
              <a:t>)</a:t>
            </a:r>
          </a:p>
          <a:p>
            <a:pPr lvl="1"/>
            <a:r>
              <a:rPr lang="en-US" sz="2900" dirty="0">
                <a:latin typeface="Arial" panose="020B0604020202020204" pitchFamily="34" charset="0"/>
                <a:cs typeface="Arial" panose="020B0604020202020204" pitchFamily="34" charset="0"/>
              </a:rPr>
              <a:t>Data Model (</a:t>
            </a:r>
            <a:r>
              <a:rPr lang="en-US" sz="2900" b="1" dirty="0">
                <a:latin typeface="Arial" panose="020B0604020202020204" pitchFamily="34" charset="0"/>
                <a:cs typeface="Arial" panose="020B0604020202020204" pitchFamily="34" charset="0"/>
              </a:rPr>
              <a:t>Rimma B</a:t>
            </a:r>
            <a:r>
              <a:rPr lang="en-US" sz="2900" dirty="0">
                <a:latin typeface="Arial" panose="020B0604020202020204" pitchFamily="34" charset="0"/>
                <a:cs typeface="Arial" panose="020B0604020202020204" pitchFamily="34" charset="0"/>
              </a:rPr>
              <a:t>)</a:t>
            </a:r>
          </a:p>
          <a:p>
            <a:pPr lvl="1"/>
            <a:r>
              <a:rPr lang="en-US" sz="2900" dirty="0">
                <a:latin typeface="Arial" panose="020B0604020202020204" pitchFamily="34" charset="0"/>
                <a:cs typeface="Arial" panose="020B0604020202020204" pitchFamily="34" charset="0"/>
              </a:rPr>
              <a:t>Standardizing Cancer Vocabulary (</a:t>
            </a:r>
            <a:r>
              <a:rPr lang="en-US" sz="2900" b="1" dirty="0">
                <a:latin typeface="Arial" panose="020B0604020202020204" pitchFamily="34" charset="0"/>
                <a:cs typeface="Arial" panose="020B0604020202020204" pitchFamily="34" charset="0"/>
              </a:rPr>
              <a:t>Christian R</a:t>
            </a:r>
            <a:r>
              <a:rPr lang="en-US" sz="2900" dirty="0">
                <a:latin typeface="Arial" panose="020B0604020202020204" pitchFamily="34" charset="0"/>
                <a:cs typeface="Arial" panose="020B0604020202020204" pitchFamily="34" charset="0"/>
              </a:rPr>
              <a:t>)</a:t>
            </a:r>
          </a:p>
          <a:p>
            <a:pPr lvl="1"/>
            <a:r>
              <a:rPr lang="en-US" sz="2900" dirty="0">
                <a:latin typeface="Arial" panose="020B0604020202020204" pitchFamily="34" charset="0"/>
                <a:cs typeface="Arial" panose="020B0604020202020204" pitchFamily="34" charset="0"/>
              </a:rPr>
              <a:t>NAACCR ETL To Oncology Extension</a:t>
            </a:r>
          </a:p>
          <a:p>
            <a:pPr lvl="2"/>
            <a:r>
              <a:rPr lang="en-US" sz="2600" dirty="0">
                <a:latin typeface="Arial" panose="020B0604020202020204" pitchFamily="34" charset="0"/>
                <a:cs typeface="Arial" panose="020B0604020202020204" pitchFamily="34" charset="0"/>
              </a:rPr>
              <a:t>Oncology CDM Extension Installation</a:t>
            </a:r>
          </a:p>
          <a:p>
            <a:pPr lvl="2"/>
            <a:r>
              <a:rPr lang="en-US" sz="2600" dirty="0">
                <a:latin typeface="Arial" panose="020B0604020202020204" pitchFamily="34" charset="0"/>
                <a:cs typeface="Arial" panose="020B0604020202020204" pitchFamily="34" charset="0"/>
              </a:rPr>
              <a:t>NAACCR ETL </a:t>
            </a:r>
            <a:r>
              <a:rPr lang="en-US" sz="2600" dirty="0" err="1">
                <a:latin typeface="Arial" panose="020B0604020202020204" pitchFamily="34" charset="0"/>
                <a:cs typeface="Arial" panose="020B0604020202020204" pitchFamily="34" charset="0"/>
              </a:rPr>
              <a:t>Walkthru</a:t>
            </a:r>
            <a:endParaRPr lang="en-US" sz="2600" dirty="0">
              <a:latin typeface="Arial" panose="020B0604020202020204" pitchFamily="34" charset="0"/>
              <a:cs typeface="Arial" panose="020B0604020202020204" pitchFamily="34" charset="0"/>
            </a:endParaRPr>
          </a:p>
          <a:p>
            <a:pPr lvl="2"/>
            <a:r>
              <a:rPr lang="en-US" sz="2600" dirty="0">
                <a:latin typeface="Arial" panose="020B0604020202020204" pitchFamily="34" charset="0"/>
                <a:cs typeface="Arial" panose="020B0604020202020204" pitchFamily="34" charset="0"/>
              </a:rPr>
              <a:t>Crosswalk to OMOP</a:t>
            </a:r>
          </a:p>
          <a:p>
            <a:pPr lvl="2"/>
            <a:r>
              <a:rPr lang="en-US" sz="2600" dirty="0">
                <a:latin typeface="Arial" panose="020B0604020202020204" pitchFamily="34" charset="0"/>
                <a:cs typeface="Arial" panose="020B0604020202020204" pitchFamily="34" charset="0"/>
              </a:rPr>
              <a:t>Derivation of Episodes (</a:t>
            </a:r>
            <a:r>
              <a:rPr lang="en-US" sz="2600" b="1" dirty="0">
                <a:latin typeface="Arial" panose="020B0604020202020204" pitchFamily="34" charset="0"/>
                <a:cs typeface="Arial" panose="020B0604020202020204" pitchFamily="34" charset="0"/>
              </a:rPr>
              <a:t>Michael G and Anastasios S</a:t>
            </a:r>
            <a:r>
              <a:rPr lang="en-US" sz="2600" dirty="0">
                <a:latin typeface="Arial" panose="020B0604020202020204" pitchFamily="34" charset="0"/>
                <a:cs typeface="Arial" panose="020B0604020202020204" pitchFamily="34" charset="0"/>
              </a:rPr>
              <a:t>)</a:t>
            </a:r>
          </a:p>
          <a:p>
            <a:pPr marL="0" indent="0">
              <a:buNone/>
            </a:pPr>
            <a:endParaRPr lang="en-US" dirty="0"/>
          </a:p>
        </p:txBody>
      </p:sp>
      <p:sp>
        <p:nvSpPr>
          <p:cNvPr id="4" name="Right Brace 3">
            <a:extLst>
              <a:ext uri="{FF2B5EF4-FFF2-40B4-BE49-F238E27FC236}">
                <a16:creationId xmlns:a16="http://schemas.microsoft.com/office/drawing/2014/main" id="{DC1454A7-FDE2-4AF6-A5EF-908947EE33FD}"/>
              </a:ext>
            </a:extLst>
          </p:cNvPr>
          <p:cNvSpPr/>
          <p:nvPr/>
        </p:nvSpPr>
        <p:spPr>
          <a:xfrm>
            <a:off x="5282120" y="3735418"/>
            <a:ext cx="807396" cy="6323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E8418A00-ABF2-42BB-9528-D8146F7CC487}"/>
              </a:ext>
            </a:extLst>
          </p:cNvPr>
          <p:cNvSpPr txBox="1"/>
          <p:nvPr/>
        </p:nvSpPr>
        <p:spPr>
          <a:xfrm>
            <a:off x="6089516" y="3866903"/>
            <a:ext cx="1527243" cy="369332"/>
          </a:xfrm>
          <a:prstGeom prst="rect">
            <a:avLst/>
          </a:prstGeom>
          <a:noFill/>
        </p:spPr>
        <p:txBody>
          <a:bodyPr wrap="square" rtlCol="0">
            <a:spAutoFit/>
          </a:bodyPr>
          <a:lstStyle/>
          <a:p>
            <a:r>
              <a:rPr lang="en-US" sz="1600" b="1" dirty="0"/>
              <a:t>(</a:t>
            </a:r>
            <a:r>
              <a:rPr lang="en-US" sz="1800" b="1" dirty="0">
                <a:solidFill>
                  <a:srgbClr val="20425A"/>
                </a:solidFill>
                <a:latin typeface="+mn-lt"/>
                <a:ea typeface="+mn-ea"/>
              </a:rPr>
              <a:t>Michael G</a:t>
            </a:r>
            <a:r>
              <a:rPr lang="en-US" sz="1600" b="1" dirty="0"/>
              <a:t>)</a:t>
            </a:r>
            <a:endParaRPr lang="en-US" sz="1600" dirty="0"/>
          </a:p>
        </p:txBody>
      </p:sp>
    </p:spTree>
    <p:extLst>
      <p:ext uri="{BB962C8B-B14F-4D97-AF65-F5344CB8AC3E}">
        <p14:creationId xmlns:p14="http://schemas.microsoft.com/office/powerpoint/2010/main" val="2442638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1B52-02BC-4253-9138-37A1E18A0F6E}"/>
              </a:ext>
            </a:extLst>
          </p:cNvPr>
          <p:cNvSpPr>
            <a:spLocks noGrp="1"/>
          </p:cNvSpPr>
          <p:nvPr>
            <p:ph type="title"/>
          </p:nvPr>
        </p:nvSpPr>
        <p:spPr/>
        <p:txBody>
          <a:bodyPr>
            <a:normAutofit fontScale="90000"/>
          </a:bodyPr>
          <a:lstStyle/>
          <a:p>
            <a:r>
              <a:rPr lang="en-US" b="1" dirty="0">
                <a:solidFill>
                  <a:schemeClr val="accent1">
                    <a:lumMod val="50000"/>
                  </a:schemeClr>
                </a:solidFill>
                <a:latin typeface="Arial" pitchFamily="34" charset="0"/>
                <a:cs typeface="Arial" pitchFamily="34" charset="0"/>
              </a:rPr>
              <a:t>Challenges: Granularity</a:t>
            </a:r>
            <a:endParaRPr lang="en-US" dirty="0">
              <a:solidFill>
                <a:schemeClr val="accent1">
                  <a:lumMod val="50000"/>
                </a:schemeClr>
              </a:solidFill>
              <a:latin typeface="Arial" pitchFamily="34" charset="0"/>
              <a:cs typeface="Arial" pitchFamily="34" charset="0"/>
            </a:endParaRPr>
          </a:p>
        </p:txBody>
      </p:sp>
      <p:sp>
        <p:nvSpPr>
          <p:cNvPr id="27" name="Content Placeholder 2">
            <a:extLst>
              <a:ext uri="{FF2B5EF4-FFF2-40B4-BE49-F238E27FC236}">
                <a16:creationId xmlns:a16="http://schemas.microsoft.com/office/drawing/2014/main" id="{A85F3DD2-506F-418B-8718-49CE4C24B46B}"/>
              </a:ext>
            </a:extLst>
          </p:cNvPr>
          <p:cNvSpPr txBox="1">
            <a:spLocks/>
          </p:cNvSpPr>
          <p:nvPr/>
        </p:nvSpPr>
        <p:spPr>
          <a:xfrm>
            <a:off x="320949" y="1017349"/>
            <a:ext cx="3227650" cy="1550241"/>
          </a:xfrm>
          <a:prstGeom prst="rect">
            <a:avLst/>
          </a:prstGeom>
        </p:spPr>
        <p:txBody>
          <a:bodyPr vert="horz" lIns="91428" tIns="45714" rIns="91428" bIns="45714" rtlCol="0">
            <a:normAutofit/>
          </a:bodyPr>
          <a:lstStyle/>
          <a:p>
            <a:pPr algn="ctr"/>
            <a:r>
              <a:rPr lang="en-US" sz="2000" b="1" dirty="0">
                <a:solidFill>
                  <a:schemeClr val="accent1">
                    <a:lumMod val="50000"/>
                  </a:schemeClr>
                </a:solidFill>
              </a:rPr>
              <a:t>Normal Condition</a:t>
            </a:r>
          </a:p>
          <a:p>
            <a:pPr algn="ctr"/>
            <a:r>
              <a:rPr lang="de-DE" sz="1800" dirty="0">
                <a:solidFill>
                  <a:schemeClr val="accent1">
                    <a:lumMod val="50000"/>
                  </a:schemeClr>
                </a:solidFill>
              </a:rPr>
              <a:t>Most normal conditions </a:t>
            </a:r>
          </a:p>
          <a:p>
            <a:pPr algn="ctr"/>
            <a:r>
              <a:rPr lang="de-DE" sz="1800" dirty="0">
                <a:solidFill>
                  <a:schemeClr val="accent1">
                    <a:lumMod val="50000"/>
                  </a:schemeClr>
                </a:solidFill>
              </a:rPr>
              <a:t>are defined by three main </a:t>
            </a:r>
          </a:p>
          <a:p>
            <a:pPr algn="ctr"/>
            <a:r>
              <a:rPr lang="de-DE" sz="1800" dirty="0">
                <a:solidFill>
                  <a:schemeClr val="accent1">
                    <a:lumMod val="50000"/>
                  </a:schemeClr>
                </a:solidFill>
              </a:rPr>
              <a:t>dimensions implicitly, </a:t>
            </a:r>
          </a:p>
          <a:p>
            <a:pPr algn="ctr"/>
            <a:r>
              <a:rPr lang="de-DE" sz="1800" dirty="0">
                <a:solidFill>
                  <a:schemeClr val="accent1">
                    <a:lumMod val="50000"/>
                  </a:schemeClr>
                </a:solidFill>
              </a:rPr>
              <a:t>plus some extra attributes</a:t>
            </a:r>
            <a:endParaRPr lang="en-US" sz="1800" dirty="0">
              <a:solidFill>
                <a:schemeClr val="accent1">
                  <a:lumMod val="50000"/>
                </a:schemeClr>
              </a:solidFill>
            </a:endParaRPr>
          </a:p>
        </p:txBody>
      </p:sp>
      <p:sp>
        <p:nvSpPr>
          <p:cNvPr id="28" name="Content Placeholder 2">
            <a:extLst>
              <a:ext uri="{FF2B5EF4-FFF2-40B4-BE49-F238E27FC236}">
                <a16:creationId xmlns:a16="http://schemas.microsoft.com/office/drawing/2014/main" id="{A85F3DD2-506F-418B-8718-49CE4C24B46B}"/>
              </a:ext>
            </a:extLst>
          </p:cNvPr>
          <p:cNvSpPr txBox="1">
            <a:spLocks/>
          </p:cNvSpPr>
          <p:nvPr/>
        </p:nvSpPr>
        <p:spPr>
          <a:xfrm>
            <a:off x="4615401" y="1006247"/>
            <a:ext cx="4086541" cy="1640065"/>
          </a:xfrm>
          <a:prstGeom prst="rect">
            <a:avLst/>
          </a:prstGeom>
        </p:spPr>
        <p:txBody>
          <a:bodyPr vert="horz" lIns="91428" tIns="45714" rIns="91428" bIns="45714" rtlCol="0">
            <a:normAutofit fontScale="92500"/>
          </a:bodyPr>
          <a:lstStyle/>
          <a:p>
            <a:pPr algn="ctr"/>
            <a:r>
              <a:rPr lang="en-US" sz="2200" b="1" dirty="0">
                <a:solidFill>
                  <a:schemeClr val="accent1">
                    <a:lumMod val="50000"/>
                  </a:schemeClr>
                </a:solidFill>
              </a:rPr>
              <a:t>Cancer</a:t>
            </a:r>
          </a:p>
          <a:p>
            <a:pPr>
              <a:buFont typeface="Arial" pitchFamily="34" charset="0"/>
              <a:buChar char="•"/>
            </a:pPr>
            <a:r>
              <a:rPr lang="de-DE" sz="1900" dirty="0">
                <a:solidFill>
                  <a:schemeClr val="accent1">
                    <a:lumMod val="50000"/>
                  </a:schemeClr>
                </a:solidFill>
              </a:rPr>
              <a:t>Cause is not known, but morphology and topology are detailed and explicit</a:t>
            </a:r>
          </a:p>
          <a:p>
            <a:pPr>
              <a:buFont typeface="Arial" pitchFamily="34" charset="0"/>
              <a:buChar char="•"/>
            </a:pPr>
            <a:r>
              <a:rPr lang="de-DE" sz="1900" dirty="0">
                <a:solidFill>
                  <a:schemeClr val="accent1">
                    <a:lumMod val="50000"/>
                  </a:schemeClr>
                </a:solidFill>
              </a:rPr>
              <a:t>The many tumor attributes (modifiers) are also explicit and well defined</a:t>
            </a:r>
            <a:endParaRPr lang="en-US" sz="1900" dirty="0">
              <a:solidFill>
                <a:schemeClr val="accent1">
                  <a:lumMod val="50000"/>
                </a:schemeClr>
              </a:solidFill>
            </a:endParaRPr>
          </a:p>
          <a:p>
            <a:pPr>
              <a:buFont typeface="Arial" pitchFamily="34" charset="0"/>
              <a:buChar char="•"/>
            </a:pPr>
            <a:endParaRPr lang="en-US" sz="2000" dirty="0">
              <a:solidFill>
                <a:schemeClr val="tx2"/>
              </a:solidFill>
            </a:endParaRPr>
          </a:p>
        </p:txBody>
      </p:sp>
      <p:pic>
        <p:nvPicPr>
          <p:cNvPr id="30" name="Picture 29" descr="Normal Disease Model.jpg"/>
          <p:cNvPicPr>
            <a:picLocks noChangeAspect="1"/>
          </p:cNvPicPr>
          <p:nvPr/>
        </p:nvPicPr>
        <p:blipFill>
          <a:blip r:embed="rId3"/>
          <a:stretch>
            <a:fillRect/>
          </a:stretch>
        </p:blipFill>
        <p:spPr>
          <a:xfrm>
            <a:off x="484451" y="2616891"/>
            <a:ext cx="3073747" cy="2643936"/>
          </a:xfrm>
          <a:prstGeom prst="rect">
            <a:avLst/>
          </a:prstGeom>
        </p:spPr>
      </p:pic>
      <p:pic>
        <p:nvPicPr>
          <p:cNvPr id="31" name="Picture 30" descr="Cancer Disease Model.jpg"/>
          <p:cNvPicPr>
            <a:picLocks noChangeAspect="1"/>
          </p:cNvPicPr>
          <p:nvPr/>
        </p:nvPicPr>
        <p:blipFill>
          <a:blip r:embed="rId4"/>
          <a:stretch>
            <a:fillRect/>
          </a:stretch>
        </p:blipFill>
        <p:spPr>
          <a:xfrm>
            <a:off x="3893768" y="2585588"/>
            <a:ext cx="5141229" cy="2674715"/>
          </a:xfrm>
          <a:prstGeom prst="rect">
            <a:avLst/>
          </a:prstGeom>
        </p:spPr>
      </p:pic>
      <p:sp>
        <p:nvSpPr>
          <p:cNvPr id="7" name="Rounded Rectangle 6"/>
          <p:cNvSpPr/>
          <p:nvPr/>
        </p:nvSpPr>
        <p:spPr>
          <a:xfrm>
            <a:off x="472341" y="2609975"/>
            <a:ext cx="2071025" cy="27250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8" name="Rounded Rectangle 7"/>
          <p:cNvSpPr/>
          <p:nvPr/>
        </p:nvSpPr>
        <p:spPr>
          <a:xfrm>
            <a:off x="3022770" y="2604929"/>
            <a:ext cx="507664" cy="27250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9" name="Rounded Rectangle 8"/>
          <p:cNvSpPr/>
          <p:nvPr/>
        </p:nvSpPr>
        <p:spPr>
          <a:xfrm>
            <a:off x="4893960" y="2592819"/>
            <a:ext cx="1403897" cy="27250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10" name="Rounded Rectangle 9"/>
          <p:cNvSpPr/>
          <p:nvPr/>
        </p:nvSpPr>
        <p:spPr>
          <a:xfrm>
            <a:off x="7068940" y="2569604"/>
            <a:ext cx="1069829" cy="27250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Tree>
    <p:extLst>
      <p:ext uri="{BB962C8B-B14F-4D97-AF65-F5344CB8AC3E}">
        <p14:creationId xmlns:p14="http://schemas.microsoft.com/office/powerpoint/2010/main" val="2351834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1B52-02BC-4253-9138-37A1E18A0F6E}"/>
              </a:ext>
            </a:extLst>
          </p:cNvPr>
          <p:cNvSpPr>
            <a:spLocks noGrp="1"/>
          </p:cNvSpPr>
          <p:nvPr>
            <p:ph type="title"/>
          </p:nvPr>
        </p:nvSpPr>
        <p:spPr>
          <a:xfrm>
            <a:off x="1142999" y="195096"/>
            <a:ext cx="7786991" cy="698500"/>
          </a:xfrm>
        </p:spPr>
        <p:txBody>
          <a:bodyPr>
            <a:normAutofit fontScale="90000"/>
          </a:bodyPr>
          <a:lstStyle/>
          <a:p>
            <a:r>
              <a:rPr lang="en-US" b="1" dirty="0">
                <a:solidFill>
                  <a:schemeClr val="accent1">
                    <a:lumMod val="50000"/>
                  </a:schemeClr>
                </a:solidFill>
                <a:latin typeface="Arial" panose="020B0604020202020204" pitchFamily="34" charset="0"/>
                <a:cs typeface="Arial" panose="020B0604020202020204" pitchFamily="34" charset="0"/>
              </a:rPr>
              <a:t>Challenges: Treatment Identification</a:t>
            </a:r>
          </a:p>
        </p:txBody>
      </p:sp>
      <p:sp>
        <p:nvSpPr>
          <p:cNvPr id="28" name="Content Placeholder 2">
            <a:extLst>
              <a:ext uri="{FF2B5EF4-FFF2-40B4-BE49-F238E27FC236}">
                <a16:creationId xmlns:a16="http://schemas.microsoft.com/office/drawing/2014/main" id="{A85F3DD2-506F-418B-8718-49CE4C24B46B}"/>
              </a:ext>
            </a:extLst>
          </p:cNvPr>
          <p:cNvSpPr txBox="1">
            <a:spLocks/>
          </p:cNvSpPr>
          <p:nvPr/>
        </p:nvSpPr>
        <p:spPr>
          <a:xfrm>
            <a:off x="233464" y="1278623"/>
            <a:ext cx="8764621" cy="4162653"/>
          </a:xfrm>
          <a:prstGeom prst="rect">
            <a:avLst/>
          </a:prstGeom>
        </p:spPr>
        <p:txBody>
          <a:bodyPr vert="horz" lIns="91428" tIns="45714" rIns="91428" bIns="45714" rtlCol="0">
            <a:normAutofit fontScale="92500" lnSpcReduction="20000"/>
          </a:bodyPr>
          <a:lstStyle/>
          <a:p>
            <a:pPr marL="457200" indent="-457200"/>
            <a:r>
              <a:rPr lang="en-US" sz="2200" b="1" dirty="0">
                <a:solidFill>
                  <a:schemeClr val="accent1">
                    <a:lumMod val="50000"/>
                  </a:schemeClr>
                </a:solidFill>
              </a:rPr>
              <a:t>Correct identification of cancer treatment regimens tends to be more complex compared to other disease modalities within observational data. </a:t>
            </a:r>
          </a:p>
          <a:p>
            <a:pPr marL="457200" indent="-457200">
              <a:buFont typeface="Arial" pitchFamily="34" charset="0"/>
              <a:buChar char="•"/>
            </a:pPr>
            <a:endParaRPr lang="en-US" sz="2200" b="1" dirty="0">
              <a:solidFill>
                <a:schemeClr val="accent1">
                  <a:lumMod val="50000"/>
                </a:schemeClr>
              </a:solidFill>
            </a:endParaRPr>
          </a:p>
          <a:p>
            <a:pPr marL="457200" indent="-457200">
              <a:buFont typeface="Arial" pitchFamily="34" charset="0"/>
              <a:buChar char="•"/>
            </a:pPr>
            <a:r>
              <a:rPr lang="en-US" sz="2200" dirty="0">
                <a:solidFill>
                  <a:schemeClr val="accent1">
                    <a:lumMod val="50000"/>
                  </a:schemeClr>
                </a:solidFill>
              </a:rPr>
              <a:t>Rarely treatment regimens are available in </a:t>
            </a:r>
            <a:r>
              <a:rPr lang="en-US" sz="2200" dirty="0" err="1">
                <a:solidFill>
                  <a:schemeClr val="accent1">
                    <a:lumMod val="50000"/>
                  </a:schemeClr>
                </a:solidFill>
              </a:rPr>
              <a:t>EMR</a:t>
            </a:r>
            <a:endParaRPr lang="en-US" sz="2200" dirty="0">
              <a:solidFill>
                <a:schemeClr val="accent1">
                  <a:lumMod val="50000"/>
                </a:schemeClr>
              </a:solidFill>
            </a:endParaRPr>
          </a:p>
          <a:p>
            <a:pPr marL="457200" indent="-457200">
              <a:buFont typeface="Arial" pitchFamily="34" charset="0"/>
              <a:buChar char="•"/>
            </a:pPr>
            <a:endParaRPr lang="en-US" sz="2200" dirty="0">
              <a:solidFill>
                <a:schemeClr val="accent1">
                  <a:lumMod val="50000"/>
                </a:schemeClr>
              </a:solidFill>
            </a:endParaRPr>
          </a:p>
          <a:p>
            <a:pPr marL="457200" indent="-457200">
              <a:buFont typeface="Arial" pitchFamily="34" charset="0"/>
              <a:buChar char="•"/>
            </a:pPr>
            <a:r>
              <a:rPr lang="en-US" sz="2200" dirty="0">
                <a:solidFill>
                  <a:schemeClr val="accent1">
                    <a:lumMod val="50000"/>
                  </a:schemeClr>
                </a:solidFill>
              </a:rPr>
              <a:t>Most cancer treatments are administered in chemotherapy regimens with complex dosing and scheduling in multiple cycles and are often combined with targeted therapies, </a:t>
            </a:r>
            <a:r>
              <a:rPr lang="en-US" sz="2200" dirty="0" err="1">
                <a:solidFill>
                  <a:schemeClr val="accent1">
                    <a:lumMod val="50000"/>
                  </a:schemeClr>
                </a:solidFill>
              </a:rPr>
              <a:t>immunotherapies</a:t>
            </a:r>
            <a:r>
              <a:rPr lang="en-US" sz="2200" dirty="0">
                <a:solidFill>
                  <a:schemeClr val="accent1">
                    <a:lumMod val="50000"/>
                  </a:schemeClr>
                </a:solidFill>
              </a:rPr>
              <a:t>, surgery or radiotherapy. </a:t>
            </a:r>
          </a:p>
          <a:p>
            <a:pPr marL="457200" indent="-457200">
              <a:buFont typeface="Arial" pitchFamily="34" charset="0"/>
              <a:buChar char="•"/>
            </a:pPr>
            <a:endParaRPr lang="en-US" sz="2200" dirty="0">
              <a:solidFill>
                <a:schemeClr val="accent1">
                  <a:lumMod val="50000"/>
                </a:schemeClr>
              </a:solidFill>
            </a:endParaRPr>
          </a:p>
          <a:p>
            <a:pPr marL="457200" indent="-457200">
              <a:buFont typeface="Arial" pitchFamily="34" charset="0"/>
              <a:buChar char="•"/>
            </a:pPr>
            <a:r>
              <a:rPr lang="en-US" sz="2200" dirty="0">
                <a:solidFill>
                  <a:schemeClr val="accent1">
                    <a:lumMod val="50000"/>
                  </a:schemeClr>
                </a:solidFill>
              </a:rPr>
              <a:t>None of these attributes follow standard definitions.</a:t>
            </a:r>
          </a:p>
          <a:p>
            <a:pPr marL="457200" indent="-457200">
              <a:buFont typeface="Arial" pitchFamily="34" charset="0"/>
              <a:buChar char="•"/>
            </a:pPr>
            <a:endParaRPr lang="en-US" sz="2200" dirty="0">
              <a:solidFill>
                <a:schemeClr val="accent1">
                  <a:lumMod val="50000"/>
                </a:schemeClr>
              </a:solidFill>
            </a:endParaRPr>
          </a:p>
          <a:p>
            <a:pPr marL="457200" indent="-457200">
              <a:buFont typeface="Arial" pitchFamily="34" charset="0"/>
              <a:buChar char="•"/>
            </a:pPr>
            <a:r>
              <a:rPr lang="en-US" sz="2200" dirty="0">
                <a:solidFill>
                  <a:schemeClr val="accent1">
                    <a:lumMod val="50000"/>
                  </a:schemeClr>
                </a:solidFill>
              </a:rPr>
              <a:t>Many regimens are personalized to the individual patient need, making a priori standardized definitions more complex. </a:t>
            </a:r>
          </a:p>
          <a:p>
            <a:pPr marL="457200" indent="-457200">
              <a:buFont typeface="Arial" pitchFamily="34" charset="0"/>
              <a:buChar char="•"/>
            </a:pPr>
            <a:endParaRPr lang="en-US" sz="2200" b="1" dirty="0">
              <a:solidFill>
                <a:schemeClr val="accent1">
                  <a:lumMod val="50000"/>
                </a:schemeClr>
              </a:solidFill>
            </a:endParaRPr>
          </a:p>
        </p:txBody>
      </p:sp>
    </p:spTree>
    <p:extLst>
      <p:ext uri="{BB962C8B-B14F-4D97-AF65-F5344CB8AC3E}">
        <p14:creationId xmlns:p14="http://schemas.microsoft.com/office/powerpoint/2010/main" val="1013385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5F3DD2-506F-418B-8718-49CE4C24B46B}"/>
              </a:ext>
            </a:extLst>
          </p:cNvPr>
          <p:cNvSpPr>
            <a:spLocks noGrp="1"/>
          </p:cNvSpPr>
          <p:nvPr>
            <p:ph idx="1"/>
          </p:nvPr>
        </p:nvSpPr>
        <p:spPr>
          <a:xfrm>
            <a:off x="457200" y="1016002"/>
            <a:ext cx="8229600" cy="4222119"/>
          </a:xfrm>
        </p:spPr>
        <p:txBody>
          <a:bodyPr>
            <a:normAutofit fontScale="62500" lnSpcReduction="20000"/>
          </a:bodyPr>
          <a:lstStyle/>
          <a:p>
            <a:r>
              <a:rPr lang="en-US" dirty="0">
                <a:solidFill>
                  <a:schemeClr val="accent1">
                    <a:lumMod val="50000"/>
                  </a:schemeClr>
                </a:solidFill>
                <a:latin typeface="Arial" pitchFamily="34" charset="0"/>
                <a:cs typeface="Arial" pitchFamily="34" charset="0"/>
              </a:rPr>
              <a:t>Clinically and analytically relevant representation of cancer diagnoses, treatments, and outcomes requires data abstraction</a:t>
            </a:r>
          </a:p>
          <a:p>
            <a:endParaRPr lang="en-US" dirty="0">
              <a:solidFill>
                <a:schemeClr val="accent1">
                  <a:lumMod val="50000"/>
                </a:schemeClr>
              </a:solidFill>
              <a:latin typeface="Arial" pitchFamily="34" charset="0"/>
              <a:cs typeface="Arial" pitchFamily="34" charset="0"/>
            </a:endParaRPr>
          </a:p>
          <a:p>
            <a:endParaRPr lang="en-US" dirty="0">
              <a:solidFill>
                <a:schemeClr val="accent1">
                  <a:lumMod val="50000"/>
                </a:schemeClr>
              </a:solidFill>
              <a:latin typeface="Arial" pitchFamily="34" charset="0"/>
              <a:cs typeface="Arial" pitchFamily="34" charset="0"/>
            </a:endParaRPr>
          </a:p>
          <a:p>
            <a:pPr lvl="1"/>
            <a:endParaRPr lang="en-US" dirty="0">
              <a:solidFill>
                <a:schemeClr val="accent1">
                  <a:lumMod val="50000"/>
                </a:schemeClr>
              </a:solidFill>
              <a:latin typeface="Arial" pitchFamily="34" charset="0"/>
              <a:cs typeface="Arial" pitchFamily="34" charset="0"/>
            </a:endParaRPr>
          </a:p>
          <a:p>
            <a:pPr lvl="1"/>
            <a:endParaRPr lang="en-US" dirty="0">
              <a:solidFill>
                <a:schemeClr val="accent1">
                  <a:lumMod val="50000"/>
                </a:schemeClr>
              </a:solidFill>
              <a:latin typeface="Arial" pitchFamily="34" charset="0"/>
              <a:cs typeface="Arial" pitchFamily="34" charset="0"/>
            </a:endParaRPr>
          </a:p>
          <a:p>
            <a:pPr lvl="1"/>
            <a:endParaRPr lang="en-US" dirty="0">
              <a:solidFill>
                <a:schemeClr val="accent1">
                  <a:lumMod val="50000"/>
                </a:schemeClr>
              </a:solidFill>
              <a:latin typeface="Arial" pitchFamily="34" charset="0"/>
              <a:cs typeface="Arial" pitchFamily="34" charset="0"/>
            </a:endParaRPr>
          </a:p>
          <a:p>
            <a:pPr lvl="1"/>
            <a:endParaRPr lang="en-US" dirty="0">
              <a:solidFill>
                <a:schemeClr val="accent1">
                  <a:lumMod val="50000"/>
                </a:schemeClr>
              </a:solidFill>
              <a:latin typeface="Arial" pitchFamily="34" charset="0"/>
              <a:cs typeface="Arial" pitchFamily="34" charset="0"/>
            </a:endParaRPr>
          </a:p>
          <a:p>
            <a:pPr lvl="1"/>
            <a:endParaRPr lang="en-US" dirty="0">
              <a:solidFill>
                <a:schemeClr val="accent1">
                  <a:lumMod val="50000"/>
                </a:schemeClr>
              </a:solidFill>
              <a:latin typeface="Arial" pitchFamily="34" charset="0"/>
              <a:cs typeface="Arial" pitchFamily="34" charset="0"/>
            </a:endParaRPr>
          </a:p>
          <a:p>
            <a:pPr lvl="1"/>
            <a:endParaRPr lang="en-US" dirty="0">
              <a:solidFill>
                <a:schemeClr val="accent1">
                  <a:lumMod val="50000"/>
                </a:schemeClr>
              </a:solidFill>
              <a:latin typeface="Arial" pitchFamily="34" charset="0"/>
              <a:cs typeface="Arial" pitchFamily="34" charset="0"/>
            </a:endParaRPr>
          </a:p>
          <a:p>
            <a:pPr lvl="1"/>
            <a:endParaRPr lang="en-US" dirty="0">
              <a:solidFill>
                <a:schemeClr val="accent1">
                  <a:lumMod val="50000"/>
                </a:schemeClr>
              </a:solidFill>
              <a:latin typeface="Arial" pitchFamily="34" charset="0"/>
              <a:cs typeface="Arial" pitchFamily="34" charset="0"/>
            </a:endParaRPr>
          </a:p>
          <a:p>
            <a:pPr lvl="1"/>
            <a:endParaRPr lang="en-US" dirty="0">
              <a:solidFill>
                <a:schemeClr val="accent1">
                  <a:lumMod val="50000"/>
                </a:schemeClr>
              </a:solidFill>
              <a:latin typeface="Arial" pitchFamily="34" charset="0"/>
              <a:cs typeface="Arial" pitchFamily="34" charset="0"/>
            </a:endParaRPr>
          </a:p>
          <a:p>
            <a:pPr lvl="1"/>
            <a:endParaRPr lang="en-US" dirty="0">
              <a:solidFill>
                <a:schemeClr val="accent1">
                  <a:lumMod val="50000"/>
                </a:schemeClr>
              </a:solidFill>
              <a:latin typeface="Arial" pitchFamily="34" charset="0"/>
              <a:cs typeface="Arial" pitchFamily="34" charset="0"/>
            </a:endParaRPr>
          </a:p>
          <a:p>
            <a:pPr lvl="1"/>
            <a:r>
              <a:rPr lang="en-US" dirty="0">
                <a:solidFill>
                  <a:schemeClr val="accent1">
                    <a:lumMod val="50000"/>
                  </a:schemeClr>
                </a:solidFill>
                <a:latin typeface="Arial" pitchFamily="34" charset="0"/>
                <a:cs typeface="Arial" pitchFamily="34" charset="0"/>
              </a:rPr>
              <a:t>Not readily available in the source data </a:t>
            </a:r>
          </a:p>
          <a:p>
            <a:pPr lvl="1"/>
            <a:r>
              <a:rPr lang="en-US" dirty="0">
                <a:solidFill>
                  <a:schemeClr val="accent1">
                    <a:lumMod val="50000"/>
                  </a:schemeClr>
                </a:solidFill>
                <a:latin typeface="Arial" pitchFamily="34" charset="0"/>
                <a:cs typeface="Arial" pitchFamily="34" charset="0"/>
              </a:rPr>
              <a:t>Traditionally not supported in </a:t>
            </a:r>
            <a:r>
              <a:rPr lang="en-US" dirty="0" err="1">
                <a:solidFill>
                  <a:schemeClr val="accent1">
                    <a:lumMod val="50000"/>
                  </a:schemeClr>
                </a:solidFill>
                <a:latin typeface="Arial" pitchFamily="34" charset="0"/>
                <a:cs typeface="Arial" pitchFamily="34" charset="0"/>
              </a:rPr>
              <a:t>OMOP</a:t>
            </a:r>
            <a:r>
              <a:rPr lang="en-US" dirty="0">
                <a:solidFill>
                  <a:schemeClr val="accent1">
                    <a:lumMod val="50000"/>
                  </a:schemeClr>
                </a:solidFill>
                <a:latin typeface="Arial" pitchFamily="34" charset="0"/>
                <a:cs typeface="Arial" pitchFamily="34" charset="0"/>
              </a:rPr>
              <a:t> </a:t>
            </a:r>
            <a:r>
              <a:rPr lang="en-US" dirty="0" err="1">
                <a:solidFill>
                  <a:schemeClr val="accent1">
                    <a:lumMod val="50000"/>
                  </a:schemeClr>
                </a:solidFill>
                <a:latin typeface="Arial" pitchFamily="34" charset="0"/>
                <a:cs typeface="Arial" pitchFamily="34" charset="0"/>
              </a:rPr>
              <a:t>CDM</a:t>
            </a:r>
            <a:r>
              <a:rPr lang="en-US" dirty="0">
                <a:solidFill>
                  <a:schemeClr val="accent1">
                    <a:lumMod val="50000"/>
                  </a:schemeClr>
                </a:solidFill>
                <a:latin typeface="Arial" pitchFamily="34" charset="0"/>
                <a:cs typeface="Arial" pitchFamily="34" charset="0"/>
              </a:rPr>
              <a:t> </a:t>
            </a:r>
          </a:p>
        </p:txBody>
      </p:sp>
      <p:cxnSp>
        <p:nvCxnSpPr>
          <p:cNvPr id="45" name="Straight Connector 44">
            <a:extLst>
              <a:ext uri="{FF2B5EF4-FFF2-40B4-BE49-F238E27FC236}">
                <a16:creationId xmlns:a16="http://schemas.microsoft.com/office/drawing/2014/main" id="{0796B4CD-335C-DA41-A2E8-8A4C4DA377CD}"/>
              </a:ext>
            </a:extLst>
          </p:cNvPr>
          <p:cNvCxnSpPr/>
          <p:nvPr/>
        </p:nvCxnSpPr>
        <p:spPr>
          <a:xfrm>
            <a:off x="6711133" y="2036116"/>
            <a:ext cx="0" cy="2022764"/>
          </a:xfrm>
          <a:prstGeom prst="line">
            <a:avLst/>
          </a:prstGeom>
          <a:ln w="57150">
            <a:solidFill>
              <a:schemeClr val="accent2">
                <a:alpha val="34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591552" y="2033688"/>
            <a:ext cx="16150" cy="2027625"/>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96B4CD-335C-DA41-A2E8-8A4C4DA377CD}"/>
              </a:ext>
            </a:extLst>
          </p:cNvPr>
          <p:cNvCxnSpPr/>
          <p:nvPr/>
        </p:nvCxnSpPr>
        <p:spPr>
          <a:xfrm>
            <a:off x="6402421" y="2036116"/>
            <a:ext cx="0" cy="2022764"/>
          </a:xfrm>
          <a:prstGeom prst="line">
            <a:avLst/>
          </a:prstGeom>
          <a:ln w="57150">
            <a:solidFill>
              <a:schemeClr val="accent2">
                <a:alpha val="34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185952" y="2033688"/>
            <a:ext cx="16150" cy="2027625"/>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00870" y="2039741"/>
            <a:ext cx="17160" cy="2015514"/>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950289" y="2033688"/>
            <a:ext cx="16150" cy="2027625"/>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6B4CD-335C-DA41-A2E8-8A4C4DA377CD}"/>
              </a:ext>
            </a:extLst>
          </p:cNvPr>
          <p:cNvCxnSpPr/>
          <p:nvPr/>
        </p:nvCxnSpPr>
        <p:spPr>
          <a:xfrm>
            <a:off x="4221261" y="2036116"/>
            <a:ext cx="0" cy="2022764"/>
          </a:xfrm>
          <a:prstGeom prst="line">
            <a:avLst/>
          </a:prstGeom>
          <a:ln w="57150">
            <a:solidFill>
              <a:schemeClr val="accent2">
                <a:alpha val="34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92488" y="2039741"/>
            <a:ext cx="17160" cy="2015514"/>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39E1B52-02BC-4253-9138-37A1E18A0F6E}"/>
              </a:ext>
            </a:extLst>
          </p:cNvPr>
          <p:cNvSpPr>
            <a:spLocks noGrp="1"/>
          </p:cNvSpPr>
          <p:nvPr>
            <p:ph type="title"/>
          </p:nvPr>
        </p:nvSpPr>
        <p:spPr/>
        <p:txBody>
          <a:bodyPr>
            <a:normAutofit fontScale="90000"/>
          </a:bodyPr>
          <a:lstStyle/>
          <a:p>
            <a:r>
              <a:rPr lang="en-US" b="1" dirty="0">
                <a:latin typeface="Arial" pitchFamily="34" charset="0"/>
                <a:cs typeface="Arial" pitchFamily="34" charset="0"/>
              </a:rPr>
              <a:t>Challenges: Abstraction</a:t>
            </a: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09CDA89A-FBB4-4BB7-BD3A-385A1577BC4C}"/>
              </a:ext>
            </a:extLst>
          </p:cNvPr>
          <p:cNvSpPr/>
          <p:nvPr/>
        </p:nvSpPr>
        <p:spPr>
          <a:xfrm>
            <a:off x="1192962" y="2551637"/>
            <a:ext cx="1156103" cy="9917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latin typeface="Arial" pitchFamily="34" charset="0"/>
                <a:cs typeface="Arial" pitchFamily="34" charset="0"/>
              </a:rPr>
              <a:t>Diagnosis</a:t>
            </a:r>
          </a:p>
        </p:txBody>
      </p:sp>
      <p:sp>
        <p:nvSpPr>
          <p:cNvPr id="5" name="Rectangle 4">
            <a:extLst>
              <a:ext uri="{FF2B5EF4-FFF2-40B4-BE49-F238E27FC236}">
                <a16:creationId xmlns:a16="http://schemas.microsoft.com/office/drawing/2014/main" id="{859375A5-1F05-48A6-8BB5-423D1C05E983}"/>
              </a:ext>
            </a:extLst>
          </p:cNvPr>
          <p:cNvSpPr/>
          <p:nvPr/>
        </p:nvSpPr>
        <p:spPr>
          <a:xfrm>
            <a:off x="7105686" y="2551637"/>
            <a:ext cx="1502638" cy="991727"/>
          </a:xfrm>
          <a:prstGeom prst="rect">
            <a:avLst/>
          </a:prstGeom>
          <a:gradFill flip="none" rotWithShape="1">
            <a:gsLst>
              <a:gs pos="0">
                <a:schemeClr val="tx1"/>
              </a:gs>
              <a:gs pos="100000">
                <a:srgbClr val="FFC000"/>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lIns="91428" tIns="45714" rIns="91428" bIns="4571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pitchFamily="34" charset="0"/>
                <a:cs typeface="Arial" pitchFamily="34" charset="0"/>
              </a:rPr>
              <a:t>Hospice/EOL</a:t>
            </a:r>
          </a:p>
        </p:txBody>
      </p:sp>
      <p:sp>
        <p:nvSpPr>
          <p:cNvPr id="6" name="Right Triangle 5">
            <a:extLst>
              <a:ext uri="{FF2B5EF4-FFF2-40B4-BE49-F238E27FC236}">
                <a16:creationId xmlns:a16="http://schemas.microsoft.com/office/drawing/2014/main" id="{92C9B01F-FD4C-4907-92C7-3D45731E006B}"/>
              </a:ext>
            </a:extLst>
          </p:cNvPr>
          <p:cNvSpPr/>
          <p:nvPr/>
        </p:nvSpPr>
        <p:spPr>
          <a:xfrm rot="10800000" flipV="1">
            <a:off x="2349063" y="2551637"/>
            <a:ext cx="4756620" cy="991727"/>
          </a:xfrm>
          <a:prstGeom prst="rtTriangle">
            <a:avLst/>
          </a:prstGeom>
          <a:gradFill>
            <a:gsLst>
              <a:gs pos="0">
                <a:schemeClr val="bg2">
                  <a:lumMod val="60000"/>
                  <a:lumOff val="40000"/>
                </a:schemeClr>
              </a:gs>
              <a:gs pos="100000">
                <a:srgbClr val="FFC000"/>
              </a:gs>
            </a:gsLst>
            <a:lin ang="108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lIns="91428" tIns="45714" rIns="91428" bIns="4571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pitchFamily="34" charset="0"/>
                <a:cs typeface="Arial" pitchFamily="34" charset="0"/>
              </a:rPr>
              <a:t>Palliative Care</a:t>
            </a:r>
          </a:p>
        </p:txBody>
      </p:sp>
      <p:sp>
        <p:nvSpPr>
          <p:cNvPr id="7" name="Right Triangle 6">
            <a:extLst>
              <a:ext uri="{FF2B5EF4-FFF2-40B4-BE49-F238E27FC236}">
                <a16:creationId xmlns:a16="http://schemas.microsoft.com/office/drawing/2014/main" id="{D66D8494-6EA9-4B4E-95D2-10C00FEE4DCA}"/>
              </a:ext>
            </a:extLst>
          </p:cNvPr>
          <p:cNvSpPr/>
          <p:nvPr/>
        </p:nvSpPr>
        <p:spPr>
          <a:xfrm flipV="1">
            <a:off x="2349063" y="2551637"/>
            <a:ext cx="4756620" cy="991727"/>
          </a:xfrm>
          <a:prstGeom prst="rtTriangle">
            <a:avLst/>
          </a:prstGeom>
          <a:gradFill>
            <a:gsLst>
              <a:gs pos="0">
                <a:schemeClr val="tx1"/>
              </a:gs>
              <a:gs pos="100000">
                <a:srgbClr val="C00000"/>
              </a:gs>
            </a:gsLst>
            <a:lin ang="10800000" scaled="1"/>
          </a:gradFill>
          <a:ln>
            <a:noFill/>
          </a:ln>
        </p:spPr>
        <p:style>
          <a:lnRef idx="2">
            <a:schemeClr val="accent5">
              <a:shade val="50000"/>
            </a:schemeClr>
          </a:lnRef>
          <a:fillRef idx="1">
            <a:schemeClr val="accent5"/>
          </a:fillRef>
          <a:effectRef idx="0">
            <a:schemeClr val="accent5"/>
          </a:effectRef>
          <a:fontRef idx="minor">
            <a:schemeClr val="lt1"/>
          </a:fontRef>
        </p:style>
        <p:txBody>
          <a:bodyPr lIns="91428" tIns="45714" rIns="91428" bIns="45714"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TextBox 8">
            <a:extLst>
              <a:ext uri="{FF2B5EF4-FFF2-40B4-BE49-F238E27FC236}">
                <a16:creationId xmlns:a16="http://schemas.microsoft.com/office/drawing/2014/main" id="{D46C6652-ADE9-4930-AAC8-5D0A485B7AEF}"/>
              </a:ext>
            </a:extLst>
          </p:cNvPr>
          <p:cNvSpPr txBox="1"/>
          <p:nvPr/>
        </p:nvSpPr>
        <p:spPr>
          <a:xfrm>
            <a:off x="2592406" y="2878221"/>
            <a:ext cx="2718068" cy="338542"/>
          </a:xfrm>
          <a:prstGeom prst="rect">
            <a:avLst/>
          </a:prstGeom>
          <a:noFill/>
        </p:spPr>
        <p:txBody>
          <a:bodyPr wrap="square" lIns="91428" tIns="45714" rIns="91428" bIns="4571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Arial" pitchFamily="34" charset="0"/>
                <a:cs typeface="Arial" pitchFamily="34" charset="0"/>
              </a:rPr>
              <a:t>Treatments</a:t>
            </a:r>
          </a:p>
        </p:txBody>
      </p:sp>
      <p:cxnSp>
        <p:nvCxnSpPr>
          <p:cNvPr id="11" name="Straight Connector 10">
            <a:extLst>
              <a:ext uri="{FF2B5EF4-FFF2-40B4-BE49-F238E27FC236}">
                <a16:creationId xmlns:a16="http://schemas.microsoft.com/office/drawing/2014/main" id="{0796B4CD-335C-DA41-A2E8-8A4C4DA377CD}"/>
              </a:ext>
            </a:extLst>
          </p:cNvPr>
          <p:cNvCxnSpPr/>
          <p:nvPr/>
        </p:nvCxnSpPr>
        <p:spPr>
          <a:xfrm>
            <a:off x="2349062" y="2036116"/>
            <a:ext cx="0" cy="2022764"/>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1065FC6-85EF-9D44-BDAB-30D7C277B36D}"/>
              </a:ext>
            </a:extLst>
          </p:cNvPr>
          <p:cNvCxnSpPr/>
          <p:nvPr/>
        </p:nvCxnSpPr>
        <p:spPr>
          <a:xfrm flipH="1">
            <a:off x="8580827" y="2036119"/>
            <a:ext cx="861" cy="206960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4793" y="2030661"/>
            <a:ext cx="12113" cy="2033681"/>
          </a:xfrm>
          <a:prstGeom prst="line">
            <a:avLst/>
          </a:prstGeom>
          <a:ln w="60325">
            <a:solidFill>
              <a:srgbClr val="214AAF">
                <a:alpha val="70000"/>
              </a:srgb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3337" y="1742005"/>
            <a:ext cx="1721946" cy="276987"/>
          </a:xfrm>
          <a:prstGeom prst="rect">
            <a:avLst/>
          </a:prstGeom>
          <a:noFill/>
        </p:spPr>
        <p:txBody>
          <a:bodyPr wrap="square" lIns="91428" tIns="45714" rIns="91428" bIns="45714" rtlCol="0">
            <a:spAutoFit/>
          </a:bodyPr>
          <a:lstStyle/>
          <a:p>
            <a:r>
              <a:rPr lang="en-US" sz="1200" dirty="0">
                <a:solidFill>
                  <a:srgbClr val="214AAF"/>
                </a:solidFill>
              </a:rPr>
              <a:t>1</a:t>
            </a:r>
            <a:r>
              <a:rPr lang="en-US" sz="1200" baseline="30000" dirty="0">
                <a:solidFill>
                  <a:srgbClr val="214AAF"/>
                </a:solidFill>
              </a:rPr>
              <a:t>st</a:t>
            </a:r>
            <a:r>
              <a:rPr lang="en-US" sz="1200" dirty="0">
                <a:solidFill>
                  <a:srgbClr val="214AAF"/>
                </a:solidFill>
              </a:rPr>
              <a:t> disease occurrence</a:t>
            </a:r>
            <a:endParaRPr lang="en-US" dirty="0">
              <a:solidFill>
                <a:srgbClr val="214AAF"/>
              </a:solidFill>
            </a:endParaRPr>
          </a:p>
        </p:txBody>
      </p:sp>
      <p:sp>
        <p:nvSpPr>
          <p:cNvPr id="26" name="TextBox 25"/>
          <p:cNvSpPr txBox="1"/>
          <p:nvPr/>
        </p:nvSpPr>
        <p:spPr>
          <a:xfrm>
            <a:off x="2144738" y="4046173"/>
            <a:ext cx="1721946" cy="276987"/>
          </a:xfrm>
          <a:prstGeom prst="rect">
            <a:avLst/>
          </a:prstGeom>
          <a:noFill/>
        </p:spPr>
        <p:txBody>
          <a:bodyPr wrap="square" lIns="91428" tIns="45714" rIns="91428" bIns="45714" rtlCol="0">
            <a:spAutoFit/>
          </a:bodyPr>
          <a:lstStyle/>
          <a:p>
            <a:r>
              <a:rPr lang="en-US" sz="1200" dirty="0">
                <a:solidFill>
                  <a:srgbClr val="214AAF"/>
                </a:solidFill>
              </a:rPr>
              <a:t>1</a:t>
            </a:r>
            <a:r>
              <a:rPr lang="en-US" sz="1200" baseline="30000" dirty="0">
                <a:solidFill>
                  <a:srgbClr val="214AAF"/>
                </a:solidFill>
              </a:rPr>
              <a:t>st</a:t>
            </a:r>
            <a:r>
              <a:rPr lang="en-US" sz="1200" dirty="0">
                <a:solidFill>
                  <a:srgbClr val="214AAF"/>
                </a:solidFill>
              </a:rPr>
              <a:t> treatment course</a:t>
            </a:r>
            <a:endParaRPr lang="en-US" dirty="0">
              <a:solidFill>
                <a:srgbClr val="214AAF"/>
              </a:solidFill>
            </a:endParaRPr>
          </a:p>
        </p:txBody>
      </p:sp>
      <p:sp>
        <p:nvSpPr>
          <p:cNvPr id="27" name="TextBox 26"/>
          <p:cNvSpPr txBox="1"/>
          <p:nvPr/>
        </p:nvSpPr>
        <p:spPr>
          <a:xfrm>
            <a:off x="2763400" y="1742005"/>
            <a:ext cx="960828" cy="276987"/>
          </a:xfrm>
          <a:prstGeom prst="rect">
            <a:avLst/>
          </a:prstGeom>
          <a:noFill/>
        </p:spPr>
        <p:txBody>
          <a:bodyPr wrap="square" lIns="91428" tIns="45714" rIns="91428" bIns="45714" rtlCol="0">
            <a:spAutoFit/>
          </a:bodyPr>
          <a:lstStyle/>
          <a:p>
            <a:r>
              <a:rPr lang="en-US" sz="1200" dirty="0">
                <a:solidFill>
                  <a:srgbClr val="214AAF"/>
                </a:solidFill>
              </a:rPr>
              <a:t>Remission</a:t>
            </a:r>
            <a:endParaRPr lang="en-US" dirty="0">
              <a:solidFill>
                <a:srgbClr val="214AAF"/>
              </a:solidFill>
            </a:endParaRPr>
          </a:p>
        </p:txBody>
      </p:sp>
      <p:sp>
        <p:nvSpPr>
          <p:cNvPr id="28" name="TextBox 27"/>
          <p:cNvSpPr txBox="1"/>
          <p:nvPr/>
        </p:nvSpPr>
        <p:spPr>
          <a:xfrm>
            <a:off x="4023960" y="4046173"/>
            <a:ext cx="1747051" cy="276987"/>
          </a:xfrm>
          <a:prstGeom prst="rect">
            <a:avLst/>
          </a:prstGeom>
          <a:noFill/>
        </p:spPr>
        <p:txBody>
          <a:bodyPr wrap="square" lIns="91428" tIns="45714" rIns="91428" bIns="45714" rtlCol="0">
            <a:spAutoFit/>
          </a:bodyPr>
          <a:lstStyle/>
          <a:p>
            <a:r>
              <a:rPr lang="en-US" sz="1200" dirty="0">
                <a:solidFill>
                  <a:srgbClr val="214AAF"/>
                </a:solidFill>
              </a:rPr>
              <a:t>2</a:t>
            </a:r>
            <a:r>
              <a:rPr lang="en-US" sz="1200" baseline="30000" dirty="0">
                <a:solidFill>
                  <a:srgbClr val="214AAF"/>
                </a:solidFill>
              </a:rPr>
              <a:t>nd</a:t>
            </a:r>
            <a:r>
              <a:rPr lang="en-US" sz="1200" dirty="0">
                <a:solidFill>
                  <a:srgbClr val="214AAF"/>
                </a:solidFill>
              </a:rPr>
              <a:t> treatment course</a:t>
            </a:r>
            <a:endParaRPr lang="en-US" dirty="0">
              <a:solidFill>
                <a:srgbClr val="214AAF"/>
              </a:solidFill>
            </a:endParaRPr>
          </a:p>
        </p:txBody>
      </p:sp>
      <p:sp>
        <p:nvSpPr>
          <p:cNvPr id="29" name="TextBox 28"/>
          <p:cNvSpPr txBox="1"/>
          <p:nvPr/>
        </p:nvSpPr>
        <p:spPr>
          <a:xfrm>
            <a:off x="3751461" y="1742005"/>
            <a:ext cx="1184886" cy="276987"/>
          </a:xfrm>
          <a:prstGeom prst="rect">
            <a:avLst/>
          </a:prstGeom>
          <a:noFill/>
        </p:spPr>
        <p:txBody>
          <a:bodyPr wrap="square" lIns="91428" tIns="45714" rIns="91428" bIns="45714" rtlCol="0">
            <a:spAutoFit/>
          </a:bodyPr>
          <a:lstStyle/>
          <a:p>
            <a:r>
              <a:rPr lang="en-US" sz="1200" dirty="0">
                <a:solidFill>
                  <a:srgbClr val="214AAF"/>
                </a:solidFill>
              </a:rPr>
              <a:t>Progression</a:t>
            </a:r>
            <a:endParaRPr lang="en-US" dirty="0">
              <a:solidFill>
                <a:srgbClr val="214AAF"/>
              </a:solidFill>
            </a:endParaRPr>
          </a:p>
        </p:txBody>
      </p:sp>
      <p:sp>
        <p:nvSpPr>
          <p:cNvPr id="30" name="TextBox 29"/>
          <p:cNvSpPr txBox="1"/>
          <p:nvPr/>
        </p:nvSpPr>
        <p:spPr>
          <a:xfrm>
            <a:off x="6029396" y="1742005"/>
            <a:ext cx="1184886" cy="276987"/>
          </a:xfrm>
          <a:prstGeom prst="rect">
            <a:avLst/>
          </a:prstGeom>
          <a:noFill/>
        </p:spPr>
        <p:txBody>
          <a:bodyPr wrap="square" lIns="91428" tIns="45714" rIns="91428" bIns="45714" rtlCol="0">
            <a:spAutoFit/>
          </a:bodyPr>
          <a:lstStyle/>
          <a:p>
            <a:r>
              <a:rPr lang="en-US" sz="1200" dirty="0">
                <a:solidFill>
                  <a:srgbClr val="214AAF"/>
                </a:solidFill>
              </a:rPr>
              <a:t>Progression</a:t>
            </a:r>
            <a:endParaRPr lang="en-US" dirty="0">
              <a:solidFill>
                <a:srgbClr val="214AAF"/>
              </a:solidFill>
            </a:endParaRPr>
          </a:p>
        </p:txBody>
      </p:sp>
      <p:sp>
        <p:nvSpPr>
          <p:cNvPr id="46" name="TextBox 45"/>
          <p:cNvSpPr txBox="1"/>
          <p:nvPr/>
        </p:nvSpPr>
        <p:spPr>
          <a:xfrm>
            <a:off x="4883894" y="1742005"/>
            <a:ext cx="1184886" cy="276987"/>
          </a:xfrm>
          <a:prstGeom prst="rect">
            <a:avLst/>
          </a:prstGeom>
          <a:noFill/>
        </p:spPr>
        <p:txBody>
          <a:bodyPr wrap="square" lIns="91428" tIns="45714" rIns="91428" bIns="45714" rtlCol="0">
            <a:spAutoFit/>
          </a:bodyPr>
          <a:lstStyle/>
          <a:p>
            <a:r>
              <a:rPr lang="en-US" sz="1200" dirty="0">
                <a:solidFill>
                  <a:srgbClr val="214AAF"/>
                </a:solidFill>
              </a:rPr>
              <a:t>Stable disease</a:t>
            </a:r>
            <a:endParaRPr lang="en-US" dirty="0">
              <a:solidFill>
                <a:srgbClr val="214AAF"/>
              </a:solidFill>
            </a:endParaRPr>
          </a:p>
        </p:txBody>
      </p:sp>
      <p:sp>
        <p:nvSpPr>
          <p:cNvPr id="48" name="TextBox 47"/>
          <p:cNvSpPr txBox="1"/>
          <p:nvPr/>
        </p:nvSpPr>
        <p:spPr>
          <a:xfrm>
            <a:off x="6180779" y="4046173"/>
            <a:ext cx="2345549" cy="276987"/>
          </a:xfrm>
          <a:prstGeom prst="rect">
            <a:avLst/>
          </a:prstGeom>
          <a:noFill/>
        </p:spPr>
        <p:txBody>
          <a:bodyPr wrap="square" lIns="91428" tIns="45714" rIns="91428" bIns="45714" rtlCol="0">
            <a:spAutoFit/>
          </a:bodyPr>
          <a:lstStyle/>
          <a:p>
            <a:r>
              <a:rPr lang="en-US" sz="1200" dirty="0">
                <a:solidFill>
                  <a:srgbClr val="214AAF"/>
                </a:solidFill>
              </a:rPr>
              <a:t>3</a:t>
            </a:r>
            <a:r>
              <a:rPr lang="en-US" sz="1200" baseline="30000" dirty="0">
                <a:solidFill>
                  <a:srgbClr val="214AAF"/>
                </a:solidFill>
              </a:rPr>
              <a:t>rd</a:t>
            </a:r>
            <a:r>
              <a:rPr lang="en-US" sz="1200" dirty="0">
                <a:solidFill>
                  <a:srgbClr val="214AAF"/>
                </a:solidFill>
              </a:rPr>
              <a:t> and 4th treatment courses</a:t>
            </a:r>
            <a:endParaRPr lang="en-US" dirty="0">
              <a:solidFill>
                <a:srgbClr val="214AAF"/>
              </a:solidFill>
            </a:endParaRPr>
          </a:p>
        </p:txBody>
      </p:sp>
    </p:spTree>
    <p:extLst>
      <p:ext uri="{BB962C8B-B14F-4D97-AF65-F5344CB8AC3E}">
        <p14:creationId xmlns:p14="http://schemas.microsoft.com/office/powerpoint/2010/main" val="2396392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1B52-02BC-4253-9138-37A1E18A0F6E}"/>
              </a:ext>
            </a:extLst>
          </p:cNvPr>
          <p:cNvSpPr>
            <a:spLocks noGrp="1"/>
          </p:cNvSpPr>
          <p:nvPr>
            <p:ph type="title"/>
          </p:nvPr>
        </p:nvSpPr>
        <p:spPr/>
        <p:txBody>
          <a:bodyPr>
            <a:normAutofit fontScale="90000"/>
          </a:bodyPr>
          <a:lstStyle/>
          <a:p>
            <a:r>
              <a:rPr lang="en-US" b="1" dirty="0">
                <a:solidFill>
                  <a:schemeClr val="accent1">
                    <a:lumMod val="50000"/>
                  </a:schemeClr>
                </a:solidFill>
              </a:rPr>
              <a:t>Challenges: Variety of Representations</a:t>
            </a:r>
          </a:p>
        </p:txBody>
      </p:sp>
      <p:sp>
        <p:nvSpPr>
          <p:cNvPr id="28" name="Content Placeholder 2">
            <a:extLst>
              <a:ext uri="{FF2B5EF4-FFF2-40B4-BE49-F238E27FC236}">
                <a16:creationId xmlns:a16="http://schemas.microsoft.com/office/drawing/2014/main" id="{A85F3DD2-506F-418B-8718-49CE4C24B46B}"/>
              </a:ext>
            </a:extLst>
          </p:cNvPr>
          <p:cNvSpPr txBox="1">
            <a:spLocks/>
          </p:cNvSpPr>
          <p:nvPr/>
        </p:nvSpPr>
        <p:spPr>
          <a:xfrm>
            <a:off x="825501" y="1006247"/>
            <a:ext cx="7876442" cy="4162653"/>
          </a:xfrm>
          <a:prstGeom prst="rect">
            <a:avLst/>
          </a:prstGeom>
        </p:spPr>
        <p:txBody>
          <a:bodyPr vert="horz" lIns="91428" tIns="45714" rIns="91428" bIns="45714" rtlCol="0">
            <a:normAutofit/>
          </a:bodyPr>
          <a:lstStyle/>
          <a:p>
            <a:pPr marL="457200" indent="-457200"/>
            <a:r>
              <a:rPr lang="en-US" sz="2200" b="1" dirty="0">
                <a:solidFill>
                  <a:schemeClr val="accent1">
                    <a:lumMod val="50000"/>
                  </a:schemeClr>
                </a:solidFill>
              </a:rPr>
              <a:t>Variety of Sources </a:t>
            </a:r>
          </a:p>
          <a:p>
            <a:pPr marL="457200" indent="-457200">
              <a:buFont typeface="Arial" pitchFamily="34" charset="0"/>
              <a:buChar char="•"/>
            </a:pPr>
            <a:endParaRPr lang="en-US" sz="2200" b="1" dirty="0">
              <a:solidFill>
                <a:schemeClr val="accent1">
                  <a:lumMod val="50000"/>
                </a:schemeClr>
              </a:solidFill>
            </a:endParaRPr>
          </a:p>
          <a:p>
            <a:pPr marL="457200" indent="-457200">
              <a:buFont typeface="Arial" pitchFamily="34" charset="0"/>
              <a:buChar char="•"/>
            </a:pPr>
            <a:r>
              <a:rPr lang="en-US" sz="2200" dirty="0">
                <a:solidFill>
                  <a:schemeClr val="accent1">
                    <a:lumMod val="50000"/>
                  </a:schemeClr>
                </a:solidFill>
              </a:rPr>
              <a:t>Cancer Registries with different and changing requirements</a:t>
            </a:r>
          </a:p>
          <a:p>
            <a:pPr marL="457200" indent="-457200">
              <a:buFont typeface="Arial" pitchFamily="34" charset="0"/>
              <a:buChar char="•"/>
            </a:pPr>
            <a:r>
              <a:rPr lang="en-US" sz="2200" dirty="0">
                <a:solidFill>
                  <a:schemeClr val="accent1">
                    <a:lumMod val="50000"/>
                  </a:schemeClr>
                </a:solidFill>
              </a:rPr>
              <a:t>Various </a:t>
            </a:r>
            <a:r>
              <a:rPr lang="en-US" sz="2200" dirty="0" err="1">
                <a:solidFill>
                  <a:schemeClr val="accent1">
                    <a:lumMod val="50000"/>
                  </a:schemeClr>
                </a:solidFill>
              </a:rPr>
              <a:t>EHR</a:t>
            </a:r>
            <a:r>
              <a:rPr lang="en-US" sz="2200" dirty="0">
                <a:solidFill>
                  <a:schemeClr val="accent1">
                    <a:lumMod val="50000"/>
                  </a:schemeClr>
                </a:solidFill>
              </a:rPr>
              <a:t> systems with no standard Oncology interfaces</a:t>
            </a:r>
          </a:p>
          <a:p>
            <a:pPr marL="457200" indent="-457200">
              <a:buFont typeface="Arial" pitchFamily="34" charset="0"/>
              <a:buChar char="•"/>
            </a:pPr>
            <a:endParaRPr lang="en-US" sz="2200" dirty="0">
              <a:solidFill>
                <a:schemeClr val="accent1">
                  <a:lumMod val="50000"/>
                </a:schemeClr>
              </a:solidFill>
            </a:endParaRPr>
          </a:p>
          <a:p>
            <a:pPr marL="457200" indent="-457200"/>
            <a:r>
              <a:rPr lang="en-US" sz="2200" dirty="0">
                <a:solidFill>
                  <a:schemeClr val="accent1">
                    <a:lumMod val="50000"/>
                  </a:schemeClr>
                </a:solidFill>
              </a:rPr>
              <a:t> </a:t>
            </a:r>
            <a:r>
              <a:rPr lang="en-US" sz="2200" b="1" dirty="0">
                <a:solidFill>
                  <a:schemeClr val="accent1">
                    <a:lumMod val="50000"/>
                  </a:schemeClr>
                </a:solidFill>
              </a:rPr>
              <a:t>Variety of Standards </a:t>
            </a:r>
          </a:p>
          <a:p>
            <a:pPr marL="457200" indent="-457200">
              <a:buFont typeface="Arial" pitchFamily="34" charset="0"/>
              <a:buChar char="•"/>
            </a:pPr>
            <a:endParaRPr lang="en-US" sz="2200" b="1" dirty="0">
              <a:solidFill>
                <a:schemeClr val="accent1">
                  <a:lumMod val="50000"/>
                </a:schemeClr>
              </a:solidFill>
            </a:endParaRPr>
          </a:p>
          <a:p>
            <a:pPr marL="457200" indent="-457200">
              <a:buFont typeface="Arial" pitchFamily="34" charset="0"/>
              <a:buChar char="•"/>
            </a:pPr>
            <a:r>
              <a:rPr lang="en-US" sz="2200" dirty="0">
                <a:solidFill>
                  <a:schemeClr val="accent1">
                    <a:lumMod val="50000"/>
                  </a:schemeClr>
                </a:solidFill>
              </a:rPr>
              <a:t>No single standard in any oncology domains</a:t>
            </a:r>
          </a:p>
          <a:p>
            <a:pPr marL="457200" indent="-457200">
              <a:buFont typeface="Arial" pitchFamily="34" charset="0"/>
              <a:buChar char="•"/>
            </a:pPr>
            <a:r>
              <a:rPr lang="en-US" sz="2200" dirty="0">
                <a:solidFill>
                  <a:schemeClr val="accent1">
                    <a:lumMod val="50000"/>
                  </a:schemeClr>
                </a:solidFill>
              </a:rPr>
              <a:t>Standards change along with the field advancements</a:t>
            </a:r>
          </a:p>
          <a:p>
            <a:pPr marL="457200" indent="-457200">
              <a:buFont typeface="Arial" pitchFamily="34" charset="0"/>
              <a:buChar char="•"/>
            </a:pPr>
            <a:endParaRPr lang="en-US" sz="2200" dirty="0">
              <a:solidFill>
                <a:schemeClr val="accent1">
                  <a:lumMod val="50000"/>
                </a:schemeClr>
              </a:solidFill>
            </a:endParaRPr>
          </a:p>
          <a:p>
            <a:pPr marL="457200" indent="-457200">
              <a:buFont typeface="Arial" pitchFamily="34" charset="0"/>
              <a:buChar char="•"/>
            </a:pPr>
            <a:endParaRPr lang="en-US" sz="2200" b="1" dirty="0">
              <a:solidFill>
                <a:schemeClr val="accent1">
                  <a:lumMod val="50000"/>
                </a:schemeClr>
              </a:solidFill>
            </a:endParaRPr>
          </a:p>
        </p:txBody>
      </p:sp>
    </p:spTree>
    <p:extLst>
      <p:ext uri="{BB962C8B-B14F-4D97-AF65-F5344CB8AC3E}">
        <p14:creationId xmlns:p14="http://schemas.microsoft.com/office/powerpoint/2010/main" val="1645965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1B52-02BC-4253-9138-37A1E18A0F6E}"/>
              </a:ext>
            </a:extLst>
          </p:cNvPr>
          <p:cNvSpPr>
            <a:spLocks noGrp="1"/>
          </p:cNvSpPr>
          <p:nvPr>
            <p:ph type="title"/>
          </p:nvPr>
        </p:nvSpPr>
        <p:spPr/>
        <p:txBody>
          <a:bodyPr>
            <a:normAutofit fontScale="90000"/>
          </a:bodyPr>
          <a:lstStyle/>
          <a:p>
            <a:r>
              <a:rPr lang="en-US" b="1" dirty="0">
                <a:solidFill>
                  <a:schemeClr val="accent1">
                    <a:lumMod val="50000"/>
                  </a:schemeClr>
                </a:solidFill>
                <a:latin typeface="Arial" panose="020B0604020202020204" pitchFamily="34" charset="0"/>
                <a:cs typeface="Arial" panose="020B0604020202020204" pitchFamily="34" charset="0"/>
              </a:rPr>
              <a:t>Oncology Workgroup Goals</a:t>
            </a:r>
          </a:p>
        </p:txBody>
      </p:sp>
      <p:sp>
        <p:nvSpPr>
          <p:cNvPr id="28" name="Content Placeholder 2">
            <a:extLst>
              <a:ext uri="{FF2B5EF4-FFF2-40B4-BE49-F238E27FC236}">
                <a16:creationId xmlns:a16="http://schemas.microsoft.com/office/drawing/2014/main" id="{A85F3DD2-506F-418B-8718-49CE4C24B46B}"/>
              </a:ext>
            </a:extLst>
          </p:cNvPr>
          <p:cNvSpPr txBox="1">
            <a:spLocks/>
          </p:cNvSpPr>
          <p:nvPr/>
        </p:nvSpPr>
        <p:spPr>
          <a:xfrm>
            <a:off x="825501" y="1006247"/>
            <a:ext cx="7876442" cy="4162653"/>
          </a:xfrm>
          <a:prstGeom prst="rect">
            <a:avLst/>
          </a:prstGeom>
        </p:spPr>
        <p:txBody>
          <a:bodyPr vert="horz" lIns="91428" tIns="45714" rIns="91428" bIns="45714" rtlCol="0">
            <a:normAutofit fontScale="92500" lnSpcReduction="20000"/>
          </a:bodyPr>
          <a:lstStyle/>
          <a:p>
            <a:pPr marL="457200" indent="-457200">
              <a:buFont typeface="Arial" pitchFamily="34" charset="0"/>
              <a:buChar char="•"/>
            </a:pPr>
            <a:r>
              <a:rPr lang="en-US" sz="2200" b="1" dirty="0">
                <a:solidFill>
                  <a:schemeClr val="accent1">
                    <a:lumMod val="50000"/>
                  </a:schemeClr>
                </a:solidFill>
              </a:rPr>
              <a:t>Create an </a:t>
            </a:r>
            <a:r>
              <a:rPr lang="en-US" sz="2200" b="1" dirty="0" err="1">
                <a:solidFill>
                  <a:schemeClr val="accent1">
                    <a:lumMod val="50000"/>
                  </a:schemeClr>
                </a:solidFill>
              </a:rPr>
              <a:t>OMOP</a:t>
            </a:r>
            <a:r>
              <a:rPr lang="en-US" sz="2200" b="1" dirty="0">
                <a:solidFill>
                  <a:schemeClr val="accent1">
                    <a:lumMod val="50000"/>
                  </a:schemeClr>
                </a:solidFill>
              </a:rPr>
              <a:t> </a:t>
            </a:r>
            <a:r>
              <a:rPr lang="en-US" sz="2200" b="1" dirty="0" err="1">
                <a:solidFill>
                  <a:schemeClr val="accent1">
                    <a:lumMod val="50000"/>
                  </a:schemeClr>
                </a:solidFill>
              </a:rPr>
              <a:t>CDM</a:t>
            </a:r>
            <a:r>
              <a:rPr lang="en-US" sz="2200" b="1" dirty="0">
                <a:solidFill>
                  <a:schemeClr val="accent1">
                    <a:lumMod val="50000"/>
                  </a:schemeClr>
                </a:solidFill>
              </a:rPr>
              <a:t> and Vocabulary foundation for representing cancer data at the levels of granularity and abstraction required to support observational cancer research</a:t>
            </a:r>
          </a:p>
          <a:p>
            <a:pPr marL="457200" indent="-457200">
              <a:buFont typeface="Arial" pitchFamily="34" charset="0"/>
              <a:buChar char="•"/>
            </a:pPr>
            <a:endParaRPr lang="en-US" sz="2200" b="1" dirty="0">
              <a:solidFill>
                <a:schemeClr val="accent1">
                  <a:lumMod val="50000"/>
                </a:schemeClr>
              </a:solidFill>
            </a:endParaRPr>
          </a:p>
          <a:p>
            <a:pPr marL="457200" indent="-457200">
              <a:buFont typeface="Arial" pitchFamily="34" charset="0"/>
              <a:buChar char="•"/>
            </a:pPr>
            <a:r>
              <a:rPr lang="en-US" sz="2200" b="1" dirty="0">
                <a:solidFill>
                  <a:schemeClr val="accent1">
                    <a:lumMod val="50000"/>
                  </a:schemeClr>
                </a:solidFill>
              </a:rPr>
              <a:t>Establish Oncology-specific </a:t>
            </a:r>
            <a:r>
              <a:rPr lang="en-US" sz="2200" b="1" dirty="0" err="1">
                <a:solidFill>
                  <a:schemeClr val="accent1">
                    <a:lumMod val="50000"/>
                  </a:schemeClr>
                </a:solidFill>
              </a:rPr>
              <a:t>THEMIS</a:t>
            </a:r>
            <a:r>
              <a:rPr lang="en-US" sz="2200" b="1" dirty="0">
                <a:solidFill>
                  <a:schemeClr val="accent1">
                    <a:lumMod val="50000"/>
                  </a:schemeClr>
                </a:solidFill>
              </a:rPr>
              <a:t> conventions</a:t>
            </a:r>
          </a:p>
          <a:p>
            <a:pPr marL="457200" indent="-457200">
              <a:buFont typeface="Arial" pitchFamily="34" charset="0"/>
              <a:buChar char="•"/>
            </a:pPr>
            <a:endParaRPr lang="en-US" sz="2200" b="1" dirty="0">
              <a:solidFill>
                <a:schemeClr val="accent1">
                  <a:lumMod val="50000"/>
                </a:schemeClr>
              </a:solidFill>
            </a:endParaRPr>
          </a:p>
          <a:p>
            <a:pPr marL="457200" indent="-457200">
              <a:buFont typeface="Arial" pitchFamily="34" charset="0"/>
              <a:buChar char="•"/>
            </a:pPr>
            <a:r>
              <a:rPr lang="en-US" sz="2200" b="1" dirty="0">
                <a:solidFill>
                  <a:schemeClr val="accent1">
                    <a:lumMod val="50000"/>
                  </a:schemeClr>
                </a:solidFill>
              </a:rPr>
              <a:t>Develop / support </a:t>
            </a:r>
            <a:r>
              <a:rPr lang="en-US" sz="2200" b="1" dirty="0" err="1">
                <a:solidFill>
                  <a:schemeClr val="accent1">
                    <a:lumMod val="50000"/>
                  </a:schemeClr>
                </a:solidFill>
              </a:rPr>
              <a:t>ETL</a:t>
            </a:r>
            <a:r>
              <a:rPr lang="en-US" sz="2200" b="1" dirty="0">
                <a:solidFill>
                  <a:schemeClr val="accent1">
                    <a:lumMod val="50000"/>
                  </a:schemeClr>
                </a:solidFill>
              </a:rPr>
              <a:t> for tumor registry and </a:t>
            </a:r>
            <a:r>
              <a:rPr lang="en-US" sz="2200" b="1" dirty="0" err="1">
                <a:solidFill>
                  <a:schemeClr val="accent1">
                    <a:lumMod val="50000"/>
                  </a:schemeClr>
                </a:solidFill>
              </a:rPr>
              <a:t>EHR</a:t>
            </a:r>
            <a:r>
              <a:rPr lang="en-US" sz="2200" b="1" dirty="0">
                <a:solidFill>
                  <a:schemeClr val="accent1">
                    <a:lumMod val="50000"/>
                  </a:schemeClr>
                </a:solidFill>
              </a:rPr>
              <a:t> data</a:t>
            </a:r>
          </a:p>
          <a:p>
            <a:pPr marL="457200" indent="-457200">
              <a:buFont typeface="Arial" pitchFamily="34" charset="0"/>
              <a:buChar char="•"/>
            </a:pPr>
            <a:endParaRPr lang="en-US" sz="2200" b="1" dirty="0">
              <a:solidFill>
                <a:schemeClr val="accent1">
                  <a:lumMod val="50000"/>
                </a:schemeClr>
              </a:solidFill>
            </a:endParaRPr>
          </a:p>
          <a:p>
            <a:pPr marL="457200" indent="-457200">
              <a:buFont typeface="Arial" pitchFamily="34" charset="0"/>
              <a:buChar char="•"/>
            </a:pPr>
            <a:r>
              <a:rPr lang="en-US" sz="2200" b="1" dirty="0">
                <a:solidFill>
                  <a:schemeClr val="accent1">
                    <a:lumMod val="50000"/>
                  </a:schemeClr>
                </a:solidFill>
              </a:rPr>
              <a:t>Create Use-case-driven algorithms for </a:t>
            </a:r>
          </a:p>
          <a:p>
            <a:pPr marL="914345" lvl="1" indent="-457200">
              <a:buFont typeface="Arial" pitchFamily="34" charset="0"/>
              <a:buChar char="•"/>
            </a:pPr>
            <a:r>
              <a:rPr lang="en-US" sz="2200" b="1" dirty="0">
                <a:solidFill>
                  <a:schemeClr val="accent1">
                    <a:lumMod val="50000"/>
                  </a:schemeClr>
                </a:solidFill>
              </a:rPr>
              <a:t>identifying &amp; characterizing cancer populations</a:t>
            </a:r>
          </a:p>
          <a:p>
            <a:pPr marL="914345" lvl="1" indent="-457200">
              <a:buFont typeface="Arial" pitchFamily="34" charset="0"/>
              <a:buChar char="•"/>
            </a:pPr>
            <a:r>
              <a:rPr lang="en-US" sz="2200" b="1" dirty="0">
                <a:solidFill>
                  <a:schemeClr val="accent1">
                    <a:lumMod val="50000"/>
                  </a:schemeClr>
                </a:solidFill>
              </a:rPr>
              <a:t>identifying treatment pathways and disease progression</a:t>
            </a:r>
          </a:p>
          <a:p>
            <a:pPr marL="914345" lvl="1" indent="-457200">
              <a:buFont typeface="Arial" pitchFamily="34" charset="0"/>
              <a:buChar char="•"/>
            </a:pPr>
            <a:r>
              <a:rPr lang="en-US" sz="2200" b="1" dirty="0">
                <a:solidFill>
                  <a:schemeClr val="accent1">
                    <a:lumMod val="50000"/>
                  </a:schemeClr>
                </a:solidFill>
              </a:rPr>
              <a:t>predicting disease progression</a:t>
            </a:r>
          </a:p>
          <a:p>
            <a:pPr marL="914345" lvl="1" indent="-457200">
              <a:buFont typeface="Arial" pitchFamily="34" charset="0"/>
              <a:buChar char="•"/>
            </a:pPr>
            <a:endParaRPr lang="en-US" sz="2200" b="1" dirty="0">
              <a:solidFill>
                <a:schemeClr val="accent1">
                  <a:lumMod val="50000"/>
                </a:schemeClr>
              </a:solidFill>
            </a:endParaRPr>
          </a:p>
          <a:p>
            <a:pPr marL="914345" lvl="1" indent="-457200"/>
            <a:r>
              <a:rPr lang="en-US" sz="2000" dirty="0">
                <a:hlinkClick r:id="rId3"/>
              </a:rPr>
              <a:t>https://github.com/OHDSI/OncologyWG/wiki</a:t>
            </a:r>
            <a:r>
              <a:rPr lang="en-US" sz="2000" dirty="0"/>
              <a:t> </a:t>
            </a:r>
            <a:endParaRPr lang="en-US" sz="2200" b="1" dirty="0">
              <a:solidFill>
                <a:schemeClr val="accent1">
                  <a:lumMod val="50000"/>
                </a:schemeClr>
              </a:solidFill>
            </a:endParaRPr>
          </a:p>
          <a:p>
            <a:pPr marL="457200" indent="-457200">
              <a:buFont typeface="Arial" pitchFamily="34" charset="0"/>
              <a:buChar char="•"/>
            </a:pPr>
            <a:endParaRPr lang="en-US" sz="2200" b="1" dirty="0">
              <a:solidFill>
                <a:schemeClr val="accent1">
                  <a:lumMod val="50000"/>
                </a:schemeClr>
              </a:solidFill>
            </a:endParaRPr>
          </a:p>
        </p:txBody>
      </p:sp>
    </p:spTree>
    <p:extLst>
      <p:ext uri="{BB962C8B-B14F-4D97-AF65-F5344CB8AC3E}">
        <p14:creationId xmlns:p14="http://schemas.microsoft.com/office/powerpoint/2010/main" val="2661438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1B52-02BC-4253-9138-37A1E18A0F6E}"/>
              </a:ext>
            </a:extLst>
          </p:cNvPr>
          <p:cNvSpPr>
            <a:spLocks noGrp="1"/>
          </p:cNvSpPr>
          <p:nvPr>
            <p:ph type="title"/>
          </p:nvPr>
        </p:nvSpPr>
        <p:spPr>
          <a:xfrm>
            <a:off x="927098" y="67733"/>
            <a:ext cx="7188201" cy="698500"/>
          </a:xfrm>
        </p:spPr>
        <p:txBody>
          <a:bodyPr>
            <a:normAutofit fontScale="90000"/>
          </a:bodyPr>
          <a:lstStyle/>
          <a:p>
            <a:r>
              <a:rPr lang="en-US" b="1" dirty="0">
                <a:latin typeface="Arial" pitchFamily="34" charset="0"/>
                <a:cs typeface="Arial" pitchFamily="34" charset="0"/>
              </a:rPr>
              <a:t>Roadmap</a:t>
            </a:r>
            <a:endParaRPr lang="en-US" dirty="0">
              <a:latin typeface="Arial" pitchFamily="34" charset="0"/>
              <a:cs typeface="Arial" pitchFamily="34" charset="0"/>
            </a:endParaRPr>
          </a:p>
        </p:txBody>
      </p:sp>
      <p:pic>
        <p:nvPicPr>
          <p:cNvPr id="35" name="Content Placeholder 3" descr="76824481-9bfa3e80-67ed-11ea-8758-ef8b4b7cfffd (1).png"/>
          <p:cNvPicPr>
            <a:picLocks noGrp="1" noChangeAspect="1"/>
          </p:cNvPicPr>
          <p:nvPr>
            <p:ph idx="1"/>
          </p:nvPr>
        </p:nvPicPr>
        <p:blipFill>
          <a:blip r:embed="rId3"/>
          <a:stretch>
            <a:fillRect/>
          </a:stretch>
        </p:blipFill>
        <p:spPr>
          <a:xfrm>
            <a:off x="1626125" y="761663"/>
            <a:ext cx="6049998" cy="4555369"/>
          </a:xfrm>
          <a:ln>
            <a:solidFill>
              <a:srgbClr val="0E2874"/>
            </a:solidFill>
          </a:ln>
        </p:spPr>
      </p:pic>
    </p:spTree>
    <p:extLst>
      <p:ext uri="{BB962C8B-B14F-4D97-AF65-F5344CB8AC3E}">
        <p14:creationId xmlns:p14="http://schemas.microsoft.com/office/powerpoint/2010/main" val="1988173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Vocab Sample.jpg"/>
          <p:cNvPicPr>
            <a:picLocks noChangeAspect="1"/>
          </p:cNvPicPr>
          <p:nvPr/>
        </p:nvPicPr>
        <p:blipFill>
          <a:blip r:embed="rId3"/>
          <a:stretch>
            <a:fillRect/>
          </a:stretch>
        </p:blipFill>
        <p:spPr>
          <a:xfrm>
            <a:off x="1186903" y="959563"/>
            <a:ext cx="7344690" cy="4345102"/>
          </a:xfrm>
          <a:prstGeom prst="rect">
            <a:avLst/>
          </a:prstGeom>
          <a:ln w="19050">
            <a:solidFill>
              <a:schemeClr val="accent1">
                <a:lumMod val="50000"/>
              </a:schemeClr>
            </a:solidFill>
          </a:ln>
        </p:spPr>
      </p:pic>
      <p:sp>
        <p:nvSpPr>
          <p:cNvPr id="2" name="Title 1">
            <a:extLst>
              <a:ext uri="{FF2B5EF4-FFF2-40B4-BE49-F238E27FC236}">
                <a16:creationId xmlns:a16="http://schemas.microsoft.com/office/drawing/2014/main" id="{D10959BE-7810-4E86-B7D3-D04034358AB0}"/>
              </a:ext>
            </a:extLst>
          </p:cNvPr>
          <p:cNvSpPr>
            <a:spLocks noGrp="1"/>
          </p:cNvSpPr>
          <p:nvPr>
            <p:ph type="title"/>
          </p:nvPr>
        </p:nvSpPr>
        <p:spPr/>
        <p:txBody>
          <a:bodyPr>
            <a:normAutofit fontScale="90000"/>
          </a:bodyPr>
          <a:lstStyle/>
          <a:p>
            <a:r>
              <a:rPr lang="en-US" b="1" dirty="0">
                <a:solidFill>
                  <a:schemeClr val="tx2">
                    <a:lumMod val="50000"/>
                  </a:schemeClr>
                </a:solidFill>
                <a:latin typeface="Arial"/>
                <a:cs typeface="Arial"/>
              </a:rPr>
              <a:t>Solving Granularity Challenge</a:t>
            </a:r>
            <a:endParaRPr lang="en-US" dirty="0"/>
          </a:p>
        </p:txBody>
      </p:sp>
      <p:sp>
        <p:nvSpPr>
          <p:cNvPr id="6" name="Content Placeholder 2">
            <a:extLst>
              <a:ext uri="{FF2B5EF4-FFF2-40B4-BE49-F238E27FC236}">
                <a16:creationId xmlns:a16="http://schemas.microsoft.com/office/drawing/2014/main" id="{A85F3DD2-506F-418B-8718-49CE4C24B46B}"/>
              </a:ext>
            </a:extLst>
          </p:cNvPr>
          <p:cNvSpPr txBox="1">
            <a:spLocks/>
          </p:cNvSpPr>
          <p:nvPr/>
        </p:nvSpPr>
        <p:spPr>
          <a:xfrm>
            <a:off x="1277737" y="987074"/>
            <a:ext cx="4438776" cy="454172"/>
          </a:xfrm>
          <a:prstGeom prst="rect">
            <a:avLst/>
          </a:prstGeom>
        </p:spPr>
        <p:txBody>
          <a:bodyPr vert="horz" lIns="91428" tIns="45714" rIns="91428" bIns="45714" rtlCol="0">
            <a:normAutofit fontScale="70000" lnSpcReduction="20000"/>
          </a:bodyPr>
          <a:lstStyle/>
          <a:p>
            <a:r>
              <a:rPr lang="en-US" sz="2000" b="1" dirty="0">
                <a:solidFill>
                  <a:schemeClr val="accent1">
                    <a:lumMod val="50000"/>
                  </a:schemeClr>
                </a:solidFill>
              </a:rPr>
              <a:t>Cancer Diagnosis Model in the </a:t>
            </a:r>
            <a:r>
              <a:rPr lang="en-US" sz="2000" b="1" dirty="0" err="1">
                <a:solidFill>
                  <a:schemeClr val="accent1">
                    <a:lumMod val="50000"/>
                  </a:schemeClr>
                </a:solidFill>
              </a:rPr>
              <a:t>OMOP</a:t>
            </a:r>
            <a:r>
              <a:rPr lang="en-US" sz="2000" b="1" dirty="0">
                <a:solidFill>
                  <a:schemeClr val="accent1">
                    <a:lumMod val="50000"/>
                  </a:schemeClr>
                </a:solidFill>
              </a:rPr>
              <a:t> Vocabulary</a:t>
            </a:r>
          </a:p>
        </p:txBody>
      </p:sp>
      <p:sp>
        <p:nvSpPr>
          <p:cNvPr id="8" name="TextBox 7"/>
          <p:cNvSpPr txBox="1"/>
          <p:nvPr/>
        </p:nvSpPr>
        <p:spPr>
          <a:xfrm>
            <a:off x="6606695" y="1344349"/>
            <a:ext cx="1697876" cy="276987"/>
          </a:xfrm>
          <a:prstGeom prst="rect">
            <a:avLst/>
          </a:prstGeom>
          <a:noFill/>
        </p:spPr>
        <p:txBody>
          <a:bodyPr wrap="none" lIns="91428" tIns="45714" rIns="91428" bIns="45714" rtlCol="0">
            <a:spAutoFit/>
          </a:bodyPr>
          <a:lstStyle/>
          <a:p>
            <a:r>
              <a:rPr lang="en-US" sz="1200" b="1" dirty="0">
                <a:solidFill>
                  <a:schemeClr val="accent1">
                    <a:lumMod val="50000"/>
                  </a:schemeClr>
                </a:solidFill>
              </a:rPr>
              <a:t>Added vocabularies:</a:t>
            </a:r>
          </a:p>
        </p:txBody>
      </p:sp>
      <p:pic>
        <p:nvPicPr>
          <p:cNvPr id="3074" name="Picture 2"/>
          <p:cNvPicPr>
            <a:picLocks noChangeAspect="1" noChangeArrowheads="1"/>
          </p:cNvPicPr>
          <p:nvPr/>
        </p:nvPicPr>
        <p:blipFill>
          <a:blip r:embed="rId4"/>
          <a:srcRect/>
          <a:stretch>
            <a:fillRect/>
          </a:stretch>
        </p:blipFill>
        <p:spPr bwMode="auto">
          <a:xfrm>
            <a:off x="7012410" y="1634162"/>
            <a:ext cx="835686" cy="237254"/>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7109299" y="1901560"/>
            <a:ext cx="647962" cy="320571"/>
          </a:xfrm>
          <a:prstGeom prst="rect">
            <a:avLst/>
          </a:prstGeom>
          <a:noFill/>
          <a:ln w="9525">
            <a:noFill/>
            <a:miter lim="800000"/>
            <a:headEnd/>
            <a:tailEnd/>
          </a:ln>
          <a:effectLst/>
        </p:spPr>
      </p:pic>
    </p:spTree>
    <p:extLst>
      <p:ext uri="{BB962C8B-B14F-4D97-AF65-F5344CB8AC3E}">
        <p14:creationId xmlns:p14="http://schemas.microsoft.com/office/powerpoint/2010/main" val="143984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2"/>
          <a:srcRect/>
          <a:stretch>
            <a:fillRect/>
          </a:stretch>
        </p:blipFill>
        <p:spPr bwMode="auto">
          <a:xfrm>
            <a:off x="1179105" y="920651"/>
            <a:ext cx="7280609" cy="4335654"/>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FDE0AE2F-F1DD-48E5-93B3-83C207990A18}"/>
              </a:ext>
            </a:extLst>
          </p:cNvPr>
          <p:cNvSpPr>
            <a:spLocks noGrp="1"/>
          </p:cNvSpPr>
          <p:nvPr>
            <p:ph type="title"/>
          </p:nvPr>
        </p:nvSpPr>
        <p:spPr/>
        <p:txBody>
          <a:bodyPr>
            <a:normAutofit fontScale="90000"/>
          </a:bodyPr>
          <a:lstStyle/>
          <a:p>
            <a:r>
              <a:rPr lang="en-US" b="1" dirty="0">
                <a:solidFill>
                  <a:schemeClr val="tx2">
                    <a:lumMod val="50000"/>
                  </a:schemeClr>
                </a:solidFill>
                <a:latin typeface="Arial"/>
                <a:cs typeface="Arial"/>
              </a:rPr>
              <a:t>Solving Granularity Challenge</a:t>
            </a:r>
            <a:endParaRPr lang="en-US" dirty="0"/>
          </a:p>
        </p:txBody>
      </p:sp>
    </p:spTree>
    <p:extLst>
      <p:ext uri="{BB962C8B-B14F-4D97-AF65-F5344CB8AC3E}">
        <p14:creationId xmlns:p14="http://schemas.microsoft.com/office/powerpoint/2010/main" val="522286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srcRect/>
          <a:stretch>
            <a:fillRect/>
          </a:stretch>
        </p:blipFill>
        <p:spPr bwMode="auto">
          <a:xfrm>
            <a:off x="1174791" y="905009"/>
            <a:ext cx="7315201" cy="4356254"/>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FDE0AE2F-F1DD-48E5-93B3-83C207990A18}"/>
              </a:ext>
            </a:extLst>
          </p:cNvPr>
          <p:cNvSpPr>
            <a:spLocks noGrp="1"/>
          </p:cNvSpPr>
          <p:nvPr>
            <p:ph type="title"/>
          </p:nvPr>
        </p:nvSpPr>
        <p:spPr/>
        <p:txBody>
          <a:bodyPr>
            <a:normAutofit fontScale="90000"/>
          </a:bodyPr>
          <a:lstStyle/>
          <a:p>
            <a:r>
              <a:rPr lang="en-US" b="1" dirty="0">
                <a:solidFill>
                  <a:schemeClr val="tx2">
                    <a:lumMod val="50000"/>
                  </a:schemeClr>
                </a:solidFill>
                <a:latin typeface="Arial"/>
                <a:cs typeface="Arial"/>
              </a:rPr>
              <a:t>Solving Granularity Challenge</a:t>
            </a:r>
            <a:endParaRPr lang="en-US" dirty="0"/>
          </a:p>
        </p:txBody>
      </p:sp>
      <p:sp>
        <p:nvSpPr>
          <p:cNvPr id="4" name="Rectangle 3"/>
          <p:cNvSpPr/>
          <p:nvPr/>
        </p:nvSpPr>
        <p:spPr>
          <a:xfrm>
            <a:off x="2950104" y="2803756"/>
            <a:ext cx="2943035" cy="163502"/>
          </a:xfrm>
          <a:prstGeom prst="rect">
            <a:avLst/>
          </a:prstGeom>
          <a:noFill/>
          <a:ln>
            <a:solidFill>
              <a:srgbClr val="727274"/>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ln>
                <a:solidFill>
                  <a:schemeClr val="accent3"/>
                </a:solidFill>
              </a:ln>
              <a:solidFill>
                <a:srgbClr val="214AAF"/>
              </a:solidFill>
            </a:endParaRPr>
          </a:p>
        </p:txBody>
      </p:sp>
      <p:sp>
        <p:nvSpPr>
          <p:cNvPr id="6" name="Rectangle 5"/>
          <p:cNvSpPr/>
          <p:nvPr/>
        </p:nvSpPr>
        <p:spPr>
          <a:xfrm>
            <a:off x="2950104" y="4015890"/>
            <a:ext cx="2943035" cy="163502"/>
          </a:xfrm>
          <a:prstGeom prst="rect">
            <a:avLst/>
          </a:prstGeom>
          <a:noFill/>
          <a:ln>
            <a:solidFill>
              <a:srgbClr val="727274"/>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7" name="Rectangle 6"/>
          <p:cNvSpPr/>
          <p:nvPr/>
        </p:nvSpPr>
        <p:spPr>
          <a:xfrm>
            <a:off x="2950104" y="4265181"/>
            <a:ext cx="5218940" cy="163502"/>
          </a:xfrm>
          <a:prstGeom prst="rect">
            <a:avLst/>
          </a:prstGeom>
          <a:noFill/>
          <a:ln>
            <a:solidFill>
              <a:srgbClr val="727274"/>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8" name="Rectangle 7"/>
          <p:cNvSpPr/>
          <p:nvPr/>
        </p:nvSpPr>
        <p:spPr>
          <a:xfrm>
            <a:off x="2950103" y="4882889"/>
            <a:ext cx="4080481" cy="264394"/>
          </a:xfrm>
          <a:prstGeom prst="rect">
            <a:avLst/>
          </a:prstGeom>
          <a:noFill/>
          <a:ln>
            <a:solidFill>
              <a:srgbClr val="727274"/>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Tree>
    <p:extLst>
      <p:ext uri="{BB962C8B-B14F-4D97-AF65-F5344CB8AC3E}">
        <p14:creationId xmlns:p14="http://schemas.microsoft.com/office/powerpoint/2010/main" val="969943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2">
                    <a:lumMod val="50000"/>
                  </a:schemeClr>
                </a:solidFill>
                <a:latin typeface="Arial"/>
                <a:cs typeface="Arial"/>
              </a:rPr>
              <a:t>Solving Abstraction Challenge</a:t>
            </a:r>
            <a:endParaRPr lang="en-US" dirty="0"/>
          </a:p>
        </p:txBody>
      </p:sp>
      <p:pic>
        <p:nvPicPr>
          <p:cNvPr id="1026" name="Picture 2"/>
          <p:cNvPicPr>
            <a:picLocks noChangeAspect="1" noChangeArrowheads="1"/>
          </p:cNvPicPr>
          <p:nvPr/>
        </p:nvPicPr>
        <p:blipFill>
          <a:blip r:embed="rId2"/>
          <a:srcRect/>
          <a:stretch>
            <a:fillRect/>
          </a:stretch>
        </p:blipFill>
        <p:spPr bwMode="auto">
          <a:xfrm>
            <a:off x="1241402" y="974137"/>
            <a:ext cx="7296407" cy="4227643"/>
          </a:xfrm>
          <a:prstGeom prst="rect">
            <a:avLst/>
          </a:prstGeom>
          <a:noFill/>
          <a:ln w="9525">
            <a:noFill/>
            <a:miter lim="800000"/>
            <a:headEnd/>
            <a:tailEnd/>
          </a:ln>
          <a:effectLst/>
        </p:spPr>
      </p:pic>
      <p:sp>
        <p:nvSpPr>
          <p:cNvPr id="12" name="TextBox 11"/>
          <p:cNvSpPr txBox="1"/>
          <p:nvPr/>
        </p:nvSpPr>
        <p:spPr>
          <a:xfrm>
            <a:off x="6691474" y="1513907"/>
            <a:ext cx="1697876" cy="276987"/>
          </a:xfrm>
          <a:prstGeom prst="rect">
            <a:avLst/>
          </a:prstGeom>
          <a:noFill/>
        </p:spPr>
        <p:txBody>
          <a:bodyPr wrap="none" lIns="91428" tIns="45714" rIns="91428" bIns="45714" rtlCol="0">
            <a:spAutoFit/>
          </a:bodyPr>
          <a:lstStyle/>
          <a:p>
            <a:r>
              <a:rPr lang="en-US" sz="1200" b="1" dirty="0">
                <a:solidFill>
                  <a:schemeClr val="accent1">
                    <a:lumMod val="50000"/>
                  </a:schemeClr>
                </a:solidFill>
              </a:rPr>
              <a:t>Added vocabularies:</a:t>
            </a:r>
          </a:p>
        </p:txBody>
      </p:sp>
      <p:pic>
        <p:nvPicPr>
          <p:cNvPr id="1027" name="Picture 3"/>
          <p:cNvPicPr>
            <a:picLocks noChangeAspect="1" noChangeArrowheads="1"/>
          </p:cNvPicPr>
          <p:nvPr/>
        </p:nvPicPr>
        <p:blipFill>
          <a:blip r:embed="rId3"/>
          <a:srcRect/>
          <a:stretch>
            <a:fillRect/>
          </a:stretch>
        </p:blipFill>
        <p:spPr bwMode="auto">
          <a:xfrm>
            <a:off x="7315955" y="1762184"/>
            <a:ext cx="500305" cy="535229"/>
          </a:xfrm>
          <a:prstGeom prst="rect">
            <a:avLst/>
          </a:prstGeom>
          <a:noFill/>
          <a:ln w="9525">
            <a:noFill/>
            <a:miter lim="800000"/>
            <a:headEnd/>
            <a:tailEnd/>
          </a:ln>
          <a:effectLst/>
        </p:spPr>
      </p:pic>
    </p:spTree>
    <p:extLst>
      <p:ext uri="{BB962C8B-B14F-4D97-AF65-F5344CB8AC3E}">
        <p14:creationId xmlns:p14="http://schemas.microsoft.com/office/powerpoint/2010/main" val="1298583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4F9C9-87E0-425A-BA0D-84CC215617F2}"/>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8C8399D4-B7FF-4FFC-956C-8605666E3EDF}"/>
              </a:ext>
            </a:extLst>
          </p:cNvPr>
          <p:cNvSpPr>
            <a:spLocks noGrp="1"/>
          </p:cNvSpPr>
          <p:nvPr>
            <p:ph idx="1"/>
          </p:nvPr>
        </p:nvSpPr>
        <p:spPr/>
        <p:txBody>
          <a:bodyPr>
            <a:normAutofit fontScale="77500" lnSpcReduction="20000"/>
          </a:bodyPr>
          <a:lstStyle/>
          <a:p>
            <a:r>
              <a:rPr lang="en-US" sz="2400" dirty="0">
                <a:latin typeface="Arial" panose="020B0604020202020204" pitchFamily="34" charset="0"/>
                <a:cs typeface="Arial" panose="020B0604020202020204" pitchFamily="34" charset="0"/>
              </a:rPr>
              <a:t>Need for OHDSI in the Cancer Registry (</a:t>
            </a:r>
            <a:r>
              <a:rPr lang="en-US" sz="2400" b="1" dirty="0">
                <a:latin typeface="Arial" panose="020B0604020202020204" pitchFamily="34" charset="0"/>
                <a:cs typeface="Arial" panose="020B0604020202020204" pitchFamily="34" charset="0"/>
              </a:rPr>
              <a:t>Gijs G</a:t>
            </a:r>
            <a:r>
              <a:rPr lang="en-US" sz="2400" dirty="0">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Oncology CDM Use Cases (</a:t>
            </a:r>
            <a:r>
              <a:rPr lang="en-US" sz="2400" b="1" dirty="0">
                <a:latin typeface="Arial" panose="020B0604020202020204" pitchFamily="34" charset="0"/>
                <a:cs typeface="Arial" panose="020B0604020202020204" pitchFamily="34" charset="0"/>
              </a:rPr>
              <a:t>Chan Y</a:t>
            </a:r>
            <a:r>
              <a:rPr lang="en-US" sz="2400" dirty="0">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Dutch and Norwegian Cancer Registries</a:t>
            </a:r>
          </a:p>
          <a:p>
            <a:pPr lvl="1"/>
            <a:r>
              <a:rPr lang="en-US" sz="2000" dirty="0">
                <a:latin typeface="Arial" panose="020B0604020202020204" pitchFamily="34" charset="0"/>
                <a:cs typeface="Arial" panose="020B0604020202020204" pitchFamily="34" charset="0"/>
              </a:rPr>
              <a:t>Data collection methods/Coding methods/Current challenges (</a:t>
            </a:r>
            <a:r>
              <a:rPr lang="en-US" sz="2000" b="1" dirty="0">
                <a:latin typeface="Arial" panose="020B0604020202020204" pitchFamily="34" charset="0"/>
                <a:cs typeface="Arial" panose="020B0604020202020204" pitchFamily="34" charset="0"/>
              </a:rPr>
              <a:t>Chiara A, Siri L</a:t>
            </a:r>
            <a:r>
              <a:rPr lang="en-US" sz="2000" dirty="0">
                <a:latin typeface="Arial" panose="020B0604020202020204" pitchFamily="34" charset="0"/>
                <a:cs typeface="Arial" panose="020B0604020202020204" pitchFamily="34" charset="0"/>
              </a:rPr>
              <a:t>)                        </a:t>
            </a:r>
          </a:p>
          <a:p>
            <a:pPr lvl="1"/>
            <a:r>
              <a:rPr lang="en-US" sz="2000" dirty="0">
                <a:latin typeface="Arial" panose="020B0604020202020204" pitchFamily="34" charset="0"/>
                <a:cs typeface="Arial" panose="020B0604020202020204" pitchFamily="34" charset="0"/>
              </a:rPr>
              <a:t>IKNL’s experience - Dutch national cancer registry (IKNL) to OMOP (</a:t>
            </a:r>
            <a:r>
              <a:rPr lang="en-US" sz="2000" b="1" dirty="0">
                <a:latin typeface="Arial" panose="020B0604020202020204" pitchFamily="34" charset="0"/>
                <a:cs typeface="Arial" panose="020B0604020202020204" pitchFamily="34" charset="0"/>
              </a:rPr>
              <a:t>Peter P</a:t>
            </a:r>
            <a:r>
              <a:rPr lang="en-US" sz="2000" dirty="0">
                <a:latin typeface="Arial" panose="020B0604020202020204" pitchFamily="34" charset="0"/>
                <a:cs typeface="Arial" panose="020B0604020202020204" pitchFamily="34" charset="0"/>
              </a:rPr>
              <a:t>) </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PIONEER’s experience - Prostate Cancer Registry to OMOP (</a:t>
            </a:r>
            <a:r>
              <a:rPr lang="en-US" sz="2400" b="1" dirty="0">
                <a:latin typeface="Arial" panose="020B0604020202020204" pitchFamily="34" charset="0"/>
                <a:cs typeface="Arial" panose="020B0604020202020204" pitchFamily="34" charset="0"/>
              </a:rPr>
              <a:t>Maxim M)</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SEER’s experience with OMOP (</a:t>
            </a:r>
            <a:r>
              <a:rPr lang="it-IT" sz="2400" b="1" dirty="0">
                <a:latin typeface="Arial" panose="020B0604020202020204" pitchFamily="34" charset="0"/>
                <a:cs typeface="Arial" panose="020B0604020202020204" pitchFamily="34" charset="0"/>
              </a:rPr>
              <a:t>Angela M)</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Areas of collaboration between the US and Non-US cancer registries – </a:t>
            </a:r>
            <a:r>
              <a:rPr lang="en-US" sz="2400" b="1" dirty="0">
                <a:latin typeface="Arial" panose="020B0604020202020204" pitchFamily="34" charset="0"/>
                <a:cs typeface="Arial" panose="020B0604020202020204" pitchFamily="34" charset="0"/>
              </a:rPr>
              <a:t>Open Discussion</a:t>
            </a:r>
          </a:p>
          <a:p>
            <a:endParaRPr lang="en-US" sz="2100"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1639917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1241405" y="974555"/>
            <a:ext cx="7370071" cy="4233286"/>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r>
              <a:rPr lang="en-US" b="1" dirty="0">
                <a:solidFill>
                  <a:schemeClr val="tx2">
                    <a:lumMod val="50000"/>
                  </a:schemeClr>
                </a:solidFill>
                <a:latin typeface="Arial"/>
                <a:cs typeface="Arial"/>
              </a:rPr>
              <a:t>Solving Abstraction Challenge</a:t>
            </a:r>
            <a:endParaRPr lang="en-US" dirty="0"/>
          </a:p>
        </p:txBody>
      </p:sp>
      <p:sp>
        <p:nvSpPr>
          <p:cNvPr id="12" name="TextBox 11"/>
          <p:cNvSpPr txBox="1"/>
          <p:nvPr/>
        </p:nvSpPr>
        <p:spPr>
          <a:xfrm>
            <a:off x="6691474" y="1513907"/>
            <a:ext cx="1697876" cy="276987"/>
          </a:xfrm>
          <a:prstGeom prst="rect">
            <a:avLst/>
          </a:prstGeom>
          <a:noFill/>
        </p:spPr>
        <p:txBody>
          <a:bodyPr wrap="none" lIns="91428" tIns="45714" rIns="91428" bIns="45714" rtlCol="0">
            <a:spAutoFit/>
          </a:bodyPr>
          <a:lstStyle/>
          <a:p>
            <a:r>
              <a:rPr lang="en-US" sz="1200" b="1" dirty="0">
                <a:solidFill>
                  <a:schemeClr val="accent1">
                    <a:lumMod val="50000"/>
                  </a:schemeClr>
                </a:solidFill>
              </a:rPr>
              <a:t>Added vocabularies:</a:t>
            </a:r>
          </a:p>
        </p:txBody>
      </p:sp>
      <p:pic>
        <p:nvPicPr>
          <p:cNvPr id="1027" name="Picture 3"/>
          <p:cNvPicPr>
            <a:picLocks noChangeAspect="1" noChangeArrowheads="1"/>
          </p:cNvPicPr>
          <p:nvPr/>
        </p:nvPicPr>
        <p:blipFill>
          <a:blip r:embed="rId3"/>
          <a:srcRect/>
          <a:stretch>
            <a:fillRect/>
          </a:stretch>
        </p:blipFill>
        <p:spPr bwMode="auto">
          <a:xfrm>
            <a:off x="7315955" y="1762184"/>
            <a:ext cx="500305" cy="535229"/>
          </a:xfrm>
          <a:prstGeom prst="rect">
            <a:avLst/>
          </a:prstGeom>
          <a:noFill/>
          <a:ln w="9525">
            <a:noFill/>
            <a:miter lim="800000"/>
            <a:headEnd/>
            <a:tailEnd/>
          </a:ln>
          <a:effectLst/>
        </p:spPr>
      </p:pic>
    </p:spTree>
    <p:extLst>
      <p:ext uri="{BB962C8B-B14F-4D97-AF65-F5344CB8AC3E}">
        <p14:creationId xmlns:p14="http://schemas.microsoft.com/office/powerpoint/2010/main" val="6843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028B-A76D-448B-973C-4170660A8A43}"/>
              </a:ext>
            </a:extLst>
          </p:cNvPr>
          <p:cNvSpPr>
            <a:spLocks noGrp="1"/>
          </p:cNvSpPr>
          <p:nvPr>
            <p:ph type="title"/>
          </p:nvPr>
        </p:nvSpPr>
        <p:spPr>
          <a:xfrm>
            <a:off x="1143000" y="127000"/>
            <a:ext cx="7543800" cy="698500"/>
          </a:xfrm>
        </p:spPr>
        <p:txBody>
          <a:bodyPr>
            <a:normAutofit fontScale="90000"/>
          </a:bodyPr>
          <a:lstStyle/>
          <a:p>
            <a:r>
              <a:rPr lang="en-US" b="1" dirty="0" err="1">
                <a:solidFill>
                  <a:schemeClr val="tx2"/>
                </a:solidFill>
                <a:latin typeface="Arial" panose="020B0604020202020204" pitchFamily="34" charset="0"/>
                <a:cs typeface="Arial" panose="020B0604020202020204" pitchFamily="34" charset="0"/>
              </a:rPr>
              <a:t>OHDSI</a:t>
            </a:r>
            <a:r>
              <a:rPr lang="en-US" b="1" dirty="0">
                <a:solidFill>
                  <a:schemeClr val="tx2"/>
                </a:solidFill>
                <a:latin typeface="Arial" panose="020B0604020202020204" pitchFamily="34" charset="0"/>
                <a:cs typeface="Arial" panose="020B0604020202020204" pitchFamily="34" charset="0"/>
              </a:rPr>
              <a:t> Oncology </a:t>
            </a:r>
            <a:r>
              <a:rPr lang="en-US" b="1" dirty="0" err="1">
                <a:solidFill>
                  <a:schemeClr val="tx2"/>
                </a:solidFill>
                <a:latin typeface="Arial" panose="020B0604020202020204" pitchFamily="34" charset="0"/>
                <a:cs typeface="Arial" panose="020B0604020202020204" pitchFamily="34" charset="0"/>
              </a:rPr>
              <a:t>WG</a:t>
            </a:r>
            <a:endParaRPr lang="en-US" b="1" dirty="0">
              <a:solidFill>
                <a:schemeClr val="tx2"/>
              </a:solidFill>
              <a:latin typeface="Arial" panose="020B0604020202020204" pitchFamily="34" charset="0"/>
              <a:cs typeface="Arial" panose="020B0604020202020204" pitchFamily="34" charset="0"/>
            </a:endParaRPr>
          </a:p>
        </p:txBody>
      </p:sp>
      <p:pic>
        <p:nvPicPr>
          <p:cNvPr id="1032" name="Picture 8" descr="https://www.ohdsi.org/wp-content/uploads/2018/08/Ddymshyts_photo.jpg">
            <a:extLst>
              <a:ext uri="{FF2B5EF4-FFF2-40B4-BE49-F238E27FC236}">
                <a16:creationId xmlns:a16="http://schemas.microsoft.com/office/drawing/2014/main" id="{A153A3D3-8842-44C3-A565-F0785E4FB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108" y="938857"/>
            <a:ext cx="734865" cy="9790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2F82BC-7E66-4ED1-B992-FF87B2986668}"/>
              </a:ext>
            </a:extLst>
          </p:cNvPr>
          <p:cNvPicPr>
            <a:picLocks noChangeAspect="1"/>
          </p:cNvPicPr>
          <p:nvPr/>
        </p:nvPicPr>
        <p:blipFill>
          <a:blip r:embed="rId4"/>
          <a:stretch>
            <a:fillRect/>
          </a:stretch>
        </p:blipFill>
        <p:spPr>
          <a:xfrm>
            <a:off x="5875047" y="938857"/>
            <a:ext cx="847508" cy="984814"/>
          </a:xfrm>
          <a:prstGeom prst="rect">
            <a:avLst/>
          </a:prstGeom>
        </p:spPr>
      </p:pic>
      <p:pic>
        <p:nvPicPr>
          <p:cNvPr id="6" name="Picture 5">
            <a:extLst>
              <a:ext uri="{FF2B5EF4-FFF2-40B4-BE49-F238E27FC236}">
                <a16:creationId xmlns:a16="http://schemas.microsoft.com/office/drawing/2014/main" id="{14F59C14-A368-4272-A943-B0B00A200A46}"/>
              </a:ext>
            </a:extLst>
          </p:cNvPr>
          <p:cNvPicPr>
            <a:picLocks noChangeAspect="1"/>
          </p:cNvPicPr>
          <p:nvPr/>
        </p:nvPicPr>
        <p:blipFill>
          <a:blip r:embed="rId5"/>
          <a:stretch>
            <a:fillRect/>
          </a:stretch>
        </p:blipFill>
        <p:spPr>
          <a:xfrm>
            <a:off x="4971426" y="938857"/>
            <a:ext cx="863820" cy="987223"/>
          </a:xfrm>
          <a:prstGeom prst="rect">
            <a:avLst/>
          </a:prstGeom>
        </p:spPr>
      </p:pic>
      <p:pic>
        <p:nvPicPr>
          <p:cNvPr id="7" name="Picture 6">
            <a:extLst>
              <a:ext uri="{FF2B5EF4-FFF2-40B4-BE49-F238E27FC236}">
                <a16:creationId xmlns:a16="http://schemas.microsoft.com/office/drawing/2014/main" id="{557014A9-EA35-4DB4-A5B9-63CF08D6727B}"/>
              </a:ext>
            </a:extLst>
          </p:cNvPr>
          <p:cNvPicPr>
            <a:picLocks noChangeAspect="1"/>
          </p:cNvPicPr>
          <p:nvPr/>
        </p:nvPicPr>
        <p:blipFill>
          <a:blip r:embed="rId6"/>
          <a:stretch>
            <a:fillRect/>
          </a:stretch>
        </p:blipFill>
        <p:spPr>
          <a:xfrm>
            <a:off x="2609978" y="938857"/>
            <a:ext cx="732072" cy="974542"/>
          </a:xfrm>
          <a:prstGeom prst="rect">
            <a:avLst/>
          </a:prstGeom>
        </p:spPr>
      </p:pic>
      <p:pic>
        <p:nvPicPr>
          <p:cNvPr id="8" name="Picture 7">
            <a:extLst>
              <a:ext uri="{FF2B5EF4-FFF2-40B4-BE49-F238E27FC236}">
                <a16:creationId xmlns:a16="http://schemas.microsoft.com/office/drawing/2014/main" id="{CA1DF480-2A23-406E-89A3-69AE8A33EBD6}"/>
              </a:ext>
            </a:extLst>
          </p:cNvPr>
          <p:cNvPicPr>
            <a:picLocks noChangeAspect="1"/>
          </p:cNvPicPr>
          <p:nvPr/>
        </p:nvPicPr>
        <p:blipFill>
          <a:blip r:embed="rId7"/>
          <a:stretch>
            <a:fillRect/>
          </a:stretch>
        </p:blipFill>
        <p:spPr>
          <a:xfrm>
            <a:off x="3416098" y="938857"/>
            <a:ext cx="702404" cy="958686"/>
          </a:xfrm>
          <a:prstGeom prst="rect">
            <a:avLst/>
          </a:prstGeom>
        </p:spPr>
      </p:pic>
      <p:sp>
        <p:nvSpPr>
          <p:cNvPr id="9" name="TextBox 8">
            <a:extLst>
              <a:ext uri="{FF2B5EF4-FFF2-40B4-BE49-F238E27FC236}">
                <a16:creationId xmlns:a16="http://schemas.microsoft.com/office/drawing/2014/main" id="{73F9180F-44C3-4186-A524-2BB1414FA4FE}"/>
              </a:ext>
            </a:extLst>
          </p:cNvPr>
          <p:cNvSpPr txBox="1"/>
          <p:nvPr/>
        </p:nvSpPr>
        <p:spPr>
          <a:xfrm>
            <a:off x="2481511" y="1951211"/>
            <a:ext cx="731266" cy="461653"/>
          </a:xfrm>
          <a:prstGeom prst="rect">
            <a:avLst/>
          </a:prstGeom>
          <a:noFill/>
        </p:spPr>
        <p:txBody>
          <a:bodyPr wrap="none" lIns="91428" tIns="45714" rIns="91428" bIns="45714" rtlCol="0">
            <a:spAutoFit/>
          </a:bodyPr>
          <a:lstStyle/>
          <a:p>
            <a:pPr algn="ctr"/>
            <a:r>
              <a:rPr lang="en-US" sz="1200" b="1" dirty="0">
                <a:solidFill>
                  <a:srgbClr val="0E2874"/>
                </a:solidFill>
                <a:latin typeface="+mn-lt"/>
              </a:rPr>
              <a:t>Michael </a:t>
            </a:r>
          </a:p>
          <a:p>
            <a:pPr algn="ctr"/>
            <a:r>
              <a:rPr lang="en-US" sz="1200" b="1" dirty="0">
                <a:solidFill>
                  <a:srgbClr val="0E2874"/>
                </a:solidFill>
                <a:latin typeface="+mn-lt"/>
              </a:rPr>
              <a:t>Gurley</a:t>
            </a:r>
          </a:p>
        </p:txBody>
      </p:sp>
      <p:sp>
        <p:nvSpPr>
          <p:cNvPr id="19" name="TextBox 18">
            <a:extLst>
              <a:ext uri="{FF2B5EF4-FFF2-40B4-BE49-F238E27FC236}">
                <a16:creationId xmlns:a16="http://schemas.microsoft.com/office/drawing/2014/main" id="{58B93510-1760-4912-8428-32E32EB82586}"/>
              </a:ext>
            </a:extLst>
          </p:cNvPr>
          <p:cNvSpPr txBox="1"/>
          <p:nvPr/>
        </p:nvSpPr>
        <p:spPr>
          <a:xfrm>
            <a:off x="3388482" y="1951211"/>
            <a:ext cx="787243" cy="461653"/>
          </a:xfrm>
          <a:prstGeom prst="rect">
            <a:avLst/>
          </a:prstGeom>
          <a:noFill/>
        </p:spPr>
        <p:txBody>
          <a:bodyPr wrap="none" lIns="91428" tIns="45714" rIns="91428" bIns="45714" rtlCol="0">
            <a:spAutoFit/>
          </a:bodyPr>
          <a:lstStyle/>
          <a:p>
            <a:pPr algn="ctr"/>
            <a:r>
              <a:rPr lang="en-US" sz="1200" b="1" dirty="0">
                <a:solidFill>
                  <a:srgbClr val="0E2874"/>
                </a:solidFill>
                <a:latin typeface="+mn-lt"/>
              </a:rPr>
              <a:t>Christian </a:t>
            </a:r>
          </a:p>
          <a:p>
            <a:pPr algn="ctr"/>
            <a:r>
              <a:rPr lang="en-US" sz="1200" b="1" dirty="0">
                <a:solidFill>
                  <a:srgbClr val="0E2874"/>
                </a:solidFill>
                <a:latin typeface="+mn-lt"/>
              </a:rPr>
              <a:t>Reich</a:t>
            </a:r>
          </a:p>
        </p:txBody>
      </p:sp>
      <p:sp>
        <p:nvSpPr>
          <p:cNvPr id="21" name="TextBox 20">
            <a:extLst>
              <a:ext uri="{FF2B5EF4-FFF2-40B4-BE49-F238E27FC236}">
                <a16:creationId xmlns:a16="http://schemas.microsoft.com/office/drawing/2014/main" id="{E5EC0D4E-601A-4DB2-AD98-8E2308E5179C}"/>
              </a:ext>
            </a:extLst>
          </p:cNvPr>
          <p:cNvSpPr txBox="1"/>
          <p:nvPr/>
        </p:nvSpPr>
        <p:spPr>
          <a:xfrm>
            <a:off x="5080454" y="1951211"/>
            <a:ext cx="654835" cy="461653"/>
          </a:xfrm>
          <a:prstGeom prst="rect">
            <a:avLst/>
          </a:prstGeom>
          <a:noFill/>
        </p:spPr>
        <p:txBody>
          <a:bodyPr wrap="none" lIns="91428" tIns="45714" rIns="91428" bIns="45714" rtlCol="0">
            <a:spAutoFit/>
          </a:bodyPr>
          <a:lstStyle/>
          <a:p>
            <a:pPr algn="ctr"/>
            <a:r>
              <a:rPr lang="en-US" sz="1200" b="1" dirty="0">
                <a:solidFill>
                  <a:srgbClr val="0E2874"/>
                </a:solidFill>
                <a:latin typeface="+mn-lt"/>
              </a:rPr>
              <a:t>Robert </a:t>
            </a:r>
          </a:p>
          <a:p>
            <a:pPr algn="ctr"/>
            <a:r>
              <a:rPr lang="en-US" sz="1200" b="1" dirty="0">
                <a:solidFill>
                  <a:srgbClr val="0E2874"/>
                </a:solidFill>
                <a:latin typeface="+mn-lt"/>
              </a:rPr>
              <a:t>Miller</a:t>
            </a:r>
          </a:p>
        </p:txBody>
      </p:sp>
      <p:sp>
        <p:nvSpPr>
          <p:cNvPr id="23" name="TextBox 22">
            <a:extLst>
              <a:ext uri="{FF2B5EF4-FFF2-40B4-BE49-F238E27FC236}">
                <a16:creationId xmlns:a16="http://schemas.microsoft.com/office/drawing/2014/main" id="{F14BF128-9451-49AA-B673-C737925F0A4A}"/>
              </a:ext>
            </a:extLst>
          </p:cNvPr>
          <p:cNvSpPr txBox="1"/>
          <p:nvPr/>
        </p:nvSpPr>
        <p:spPr>
          <a:xfrm>
            <a:off x="5885440" y="1951211"/>
            <a:ext cx="806065" cy="461653"/>
          </a:xfrm>
          <a:prstGeom prst="rect">
            <a:avLst/>
          </a:prstGeom>
          <a:noFill/>
        </p:spPr>
        <p:txBody>
          <a:bodyPr wrap="square" lIns="91428" tIns="45714" rIns="91428" bIns="45714" rtlCol="0">
            <a:spAutoFit/>
          </a:bodyPr>
          <a:lstStyle/>
          <a:p>
            <a:pPr algn="ctr"/>
            <a:r>
              <a:rPr lang="en-US" sz="1200" b="1" dirty="0">
                <a:solidFill>
                  <a:srgbClr val="0E2874"/>
                </a:solidFill>
                <a:latin typeface="+mn-lt"/>
              </a:rPr>
              <a:t>Andrew Williams</a:t>
            </a:r>
          </a:p>
        </p:txBody>
      </p:sp>
      <p:sp>
        <p:nvSpPr>
          <p:cNvPr id="20" name="TextBox 19">
            <a:extLst>
              <a:ext uri="{FF2B5EF4-FFF2-40B4-BE49-F238E27FC236}">
                <a16:creationId xmlns:a16="http://schemas.microsoft.com/office/drawing/2014/main" id="{1914832F-FEA0-4F89-920D-C37F7E12F050}"/>
              </a:ext>
            </a:extLst>
          </p:cNvPr>
          <p:cNvSpPr txBox="1"/>
          <p:nvPr/>
        </p:nvSpPr>
        <p:spPr>
          <a:xfrm>
            <a:off x="4132152" y="1951211"/>
            <a:ext cx="820408" cy="461653"/>
          </a:xfrm>
          <a:prstGeom prst="rect">
            <a:avLst/>
          </a:prstGeom>
          <a:noFill/>
        </p:spPr>
        <p:txBody>
          <a:bodyPr wrap="square" lIns="91428" tIns="45714" rIns="91428" bIns="45714" rtlCol="0">
            <a:spAutoFit/>
          </a:bodyPr>
          <a:lstStyle/>
          <a:p>
            <a:pPr algn="ctr"/>
            <a:r>
              <a:rPr lang="en-US" sz="1200" b="1" dirty="0">
                <a:solidFill>
                  <a:srgbClr val="0E2874"/>
                </a:solidFill>
                <a:latin typeface="+mn-lt"/>
              </a:rPr>
              <a:t>Dmitry </a:t>
            </a:r>
          </a:p>
          <a:p>
            <a:pPr algn="ctr"/>
            <a:r>
              <a:rPr lang="en-US" sz="1200" b="1" dirty="0">
                <a:solidFill>
                  <a:srgbClr val="0E2874"/>
                </a:solidFill>
                <a:latin typeface="+mn-lt"/>
              </a:rPr>
              <a:t>Dymshyts</a:t>
            </a:r>
          </a:p>
        </p:txBody>
      </p:sp>
      <p:pic>
        <p:nvPicPr>
          <p:cNvPr id="25" name="Picture 24">
            <a:extLst>
              <a:ext uri="{FF2B5EF4-FFF2-40B4-BE49-F238E27FC236}">
                <a16:creationId xmlns:a16="http://schemas.microsoft.com/office/drawing/2014/main" id="{F72E8777-F404-4055-BC12-6082866911C9}"/>
              </a:ext>
            </a:extLst>
          </p:cNvPr>
          <p:cNvPicPr>
            <a:picLocks noChangeAspect="1"/>
          </p:cNvPicPr>
          <p:nvPr/>
        </p:nvPicPr>
        <p:blipFill>
          <a:blip r:embed="rId8"/>
          <a:stretch>
            <a:fillRect/>
          </a:stretch>
        </p:blipFill>
        <p:spPr>
          <a:xfrm>
            <a:off x="7659209" y="938857"/>
            <a:ext cx="670818" cy="982550"/>
          </a:xfrm>
          <a:prstGeom prst="rect">
            <a:avLst/>
          </a:prstGeom>
        </p:spPr>
      </p:pic>
      <p:sp>
        <p:nvSpPr>
          <p:cNvPr id="32" name="TextBox 31">
            <a:extLst>
              <a:ext uri="{FF2B5EF4-FFF2-40B4-BE49-F238E27FC236}">
                <a16:creationId xmlns:a16="http://schemas.microsoft.com/office/drawing/2014/main" id="{E4377DB9-2D3A-48B4-8FC7-0FDF498E8C64}"/>
              </a:ext>
            </a:extLst>
          </p:cNvPr>
          <p:cNvSpPr txBox="1"/>
          <p:nvPr/>
        </p:nvSpPr>
        <p:spPr>
          <a:xfrm>
            <a:off x="7613123" y="1951211"/>
            <a:ext cx="836551" cy="461653"/>
          </a:xfrm>
          <a:prstGeom prst="rect">
            <a:avLst/>
          </a:prstGeom>
          <a:noFill/>
        </p:spPr>
        <p:txBody>
          <a:bodyPr wrap="none" lIns="91428" tIns="45714" rIns="91428" bIns="45714" rtlCol="0">
            <a:spAutoFit/>
          </a:bodyPr>
          <a:lstStyle/>
          <a:p>
            <a:pPr algn="ctr"/>
            <a:r>
              <a:rPr lang="en-US" sz="1200" b="1" dirty="0">
                <a:solidFill>
                  <a:srgbClr val="0E2874"/>
                </a:solidFill>
                <a:latin typeface="+mn-lt"/>
              </a:rPr>
              <a:t>Rimma </a:t>
            </a:r>
          </a:p>
          <a:p>
            <a:pPr algn="ctr"/>
            <a:r>
              <a:rPr lang="en-US" sz="1200" b="1" dirty="0">
                <a:solidFill>
                  <a:srgbClr val="0E2874"/>
                </a:solidFill>
                <a:latin typeface="+mn-lt"/>
              </a:rPr>
              <a:t>Belenkaya</a:t>
            </a:r>
          </a:p>
        </p:txBody>
      </p:sp>
      <p:pic>
        <p:nvPicPr>
          <p:cNvPr id="26" name="Picture 25">
            <a:extLst>
              <a:ext uri="{FF2B5EF4-FFF2-40B4-BE49-F238E27FC236}">
                <a16:creationId xmlns:a16="http://schemas.microsoft.com/office/drawing/2014/main" id="{07ABB8D8-8AF3-4A06-8A54-AD9EA3575870}"/>
              </a:ext>
            </a:extLst>
          </p:cNvPr>
          <p:cNvPicPr>
            <a:picLocks noChangeAspect="1"/>
          </p:cNvPicPr>
          <p:nvPr/>
        </p:nvPicPr>
        <p:blipFill>
          <a:blip r:embed="rId9"/>
          <a:stretch>
            <a:fillRect/>
          </a:stretch>
        </p:blipFill>
        <p:spPr>
          <a:xfrm>
            <a:off x="0" y="1078456"/>
            <a:ext cx="1583363" cy="603628"/>
          </a:xfrm>
          <a:prstGeom prst="rect">
            <a:avLst/>
          </a:prstGeom>
        </p:spPr>
      </p:pic>
      <p:pic>
        <p:nvPicPr>
          <p:cNvPr id="27" name="Picture 26">
            <a:extLst>
              <a:ext uri="{FF2B5EF4-FFF2-40B4-BE49-F238E27FC236}">
                <a16:creationId xmlns:a16="http://schemas.microsoft.com/office/drawing/2014/main" id="{E73CD61F-6F99-4622-B572-BCC42E3DBA05}"/>
              </a:ext>
            </a:extLst>
          </p:cNvPr>
          <p:cNvPicPr>
            <a:picLocks noChangeAspect="1"/>
          </p:cNvPicPr>
          <p:nvPr/>
        </p:nvPicPr>
        <p:blipFill>
          <a:blip r:embed="rId10"/>
          <a:stretch>
            <a:fillRect/>
          </a:stretch>
        </p:blipFill>
        <p:spPr>
          <a:xfrm>
            <a:off x="282789" y="1789268"/>
            <a:ext cx="1017784" cy="321185"/>
          </a:xfrm>
          <a:prstGeom prst="rect">
            <a:avLst/>
          </a:prstGeom>
        </p:spPr>
      </p:pic>
      <p:pic>
        <p:nvPicPr>
          <p:cNvPr id="29" name="Picture 28">
            <a:extLst>
              <a:ext uri="{FF2B5EF4-FFF2-40B4-BE49-F238E27FC236}">
                <a16:creationId xmlns:a16="http://schemas.microsoft.com/office/drawing/2014/main" id="{949FA476-7E5A-438B-93C1-C9D3BC831E73}"/>
              </a:ext>
            </a:extLst>
          </p:cNvPr>
          <p:cNvPicPr>
            <a:picLocks noChangeAspect="1"/>
          </p:cNvPicPr>
          <p:nvPr/>
        </p:nvPicPr>
        <p:blipFill>
          <a:blip r:embed="rId11"/>
          <a:stretch>
            <a:fillRect/>
          </a:stretch>
        </p:blipFill>
        <p:spPr>
          <a:xfrm>
            <a:off x="227187" y="2217637"/>
            <a:ext cx="1128989" cy="493370"/>
          </a:xfrm>
          <a:prstGeom prst="rect">
            <a:avLst/>
          </a:prstGeom>
        </p:spPr>
      </p:pic>
      <p:pic>
        <p:nvPicPr>
          <p:cNvPr id="30" name="Picture 29">
            <a:extLst>
              <a:ext uri="{FF2B5EF4-FFF2-40B4-BE49-F238E27FC236}">
                <a16:creationId xmlns:a16="http://schemas.microsoft.com/office/drawing/2014/main" id="{46A54731-9A36-423C-9D2B-6D3D85C08DE9}"/>
              </a:ext>
            </a:extLst>
          </p:cNvPr>
          <p:cNvPicPr>
            <a:picLocks noChangeAspect="1"/>
          </p:cNvPicPr>
          <p:nvPr/>
        </p:nvPicPr>
        <p:blipFill>
          <a:blip r:embed="rId12"/>
          <a:stretch>
            <a:fillRect/>
          </a:stretch>
        </p:blipFill>
        <p:spPr>
          <a:xfrm>
            <a:off x="402519" y="2818193"/>
            <a:ext cx="778324" cy="696931"/>
          </a:xfrm>
          <a:prstGeom prst="rect">
            <a:avLst/>
          </a:prstGeom>
        </p:spPr>
      </p:pic>
      <p:pic>
        <p:nvPicPr>
          <p:cNvPr id="31" name="Picture 30">
            <a:extLst>
              <a:ext uri="{FF2B5EF4-FFF2-40B4-BE49-F238E27FC236}">
                <a16:creationId xmlns:a16="http://schemas.microsoft.com/office/drawing/2014/main" id="{DDAFAEDD-85CC-4358-9AD3-CBB29B2E1D6D}"/>
              </a:ext>
            </a:extLst>
          </p:cNvPr>
          <p:cNvPicPr>
            <a:picLocks noChangeAspect="1"/>
          </p:cNvPicPr>
          <p:nvPr/>
        </p:nvPicPr>
        <p:blipFill>
          <a:blip r:embed="rId13"/>
          <a:stretch>
            <a:fillRect/>
          </a:stretch>
        </p:blipFill>
        <p:spPr>
          <a:xfrm>
            <a:off x="24526" y="3622305"/>
            <a:ext cx="1534311" cy="522612"/>
          </a:xfrm>
          <a:prstGeom prst="rect">
            <a:avLst/>
          </a:prstGeom>
        </p:spPr>
      </p:pic>
      <p:pic>
        <p:nvPicPr>
          <p:cNvPr id="34" name="Picture 33">
            <a:extLst>
              <a:ext uri="{FF2B5EF4-FFF2-40B4-BE49-F238E27FC236}">
                <a16:creationId xmlns:a16="http://schemas.microsoft.com/office/drawing/2014/main" id="{58504188-400C-455D-ACF5-9BD593B398C6}"/>
              </a:ext>
            </a:extLst>
          </p:cNvPr>
          <p:cNvPicPr>
            <a:picLocks noChangeAspect="1"/>
          </p:cNvPicPr>
          <p:nvPr/>
        </p:nvPicPr>
        <p:blipFill>
          <a:blip r:embed="rId14"/>
          <a:stretch>
            <a:fillRect/>
          </a:stretch>
        </p:blipFill>
        <p:spPr>
          <a:xfrm>
            <a:off x="207808" y="4180183"/>
            <a:ext cx="1167746" cy="340413"/>
          </a:xfrm>
          <a:prstGeom prst="rect">
            <a:avLst/>
          </a:prstGeom>
        </p:spPr>
      </p:pic>
      <p:pic>
        <p:nvPicPr>
          <p:cNvPr id="35" name="Picture 34">
            <a:extLst>
              <a:ext uri="{FF2B5EF4-FFF2-40B4-BE49-F238E27FC236}">
                <a16:creationId xmlns:a16="http://schemas.microsoft.com/office/drawing/2014/main" id="{0DE8B2B7-E053-454B-BA42-A6C92733DCF1}"/>
              </a:ext>
            </a:extLst>
          </p:cNvPr>
          <p:cNvPicPr>
            <a:picLocks noChangeAspect="1"/>
          </p:cNvPicPr>
          <p:nvPr/>
        </p:nvPicPr>
        <p:blipFill>
          <a:blip r:embed="rId15"/>
          <a:stretch>
            <a:fillRect/>
          </a:stretch>
        </p:blipFill>
        <p:spPr>
          <a:xfrm>
            <a:off x="54267" y="4699697"/>
            <a:ext cx="1474828" cy="590977"/>
          </a:xfrm>
          <a:prstGeom prst="rect">
            <a:avLst/>
          </a:prstGeom>
        </p:spPr>
      </p:pic>
      <p:sp>
        <p:nvSpPr>
          <p:cNvPr id="33" name="Content Placeholder 2"/>
          <p:cNvSpPr>
            <a:spLocks noGrp="1"/>
          </p:cNvSpPr>
          <p:nvPr>
            <p:ph idx="1"/>
          </p:nvPr>
        </p:nvSpPr>
        <p:spPr>
          <a:xfrm>
            <a:off x="3526481" y="2468108"/>
            <a:ext cx="3044002" cy="2826595"/>
          </a:xfrm>
        </p:spPr>
        <p:txBody>
          <a:bodyPr>
            <a:normAutofit/>
          </a:bodyPr>
          <a:lstStyle/>
          <a:p>
            <a:pPr>
              <a:buNone/>
            </a:pPr>
            <a:r>
              <a:rPr lang="en-US" sz="1200" b="1" dirty="0"/>
              <a:t>Scott Campbell</a:t>
            </a:r>
            <a:r>
              <a:rPr lang="en-US" sz="1200" dirty="0"/>
              <a:t>, University of Nebraska, US</a:t>
            </a:r>
          </a:p>
          <a:p>
            <a:pPr>
              <a:buNone/>
            </a:pPr>
            <a:r>
              <a:rPr lang="en-US" sz="1200" b="1" dirty="0">
                <a:solidFill>
                  <a:schemeClr val="tx2"/>
                </a:solidFill>
              </a:rPr>
              <a:t>RuiJun Chen</a:t>
            </a:r>
            <a:r>
              <a:rPr lang="en-US" sz="1200" dirty="0"/>
              <a:t>, Columbia University, US</a:t>
            </a:r>
            <a:endParaRPr lang="en-US" sz="1200" b="1" dirty="0">
              <a:solidFill>
                <a:schemeClr val="tx2"/>
              </a:solidFill>
            </a:endParaRPr>
          </a:p>
          <a:p>
            <a:pPr>
              <a:buNone/>
            </a:pPr>
            <a:r>
              <a:rPr lang="en-US" sz="1200" b="1" dirty="0" err="1"/>
              <a:t>Asieh</a:t>
            </a:r>
            <a:r>
              <a:rPr lang="en-US" sz="1200" b="1" dirty="0"/>
              <a:t> </a:t>
            </a:r>
            <a:r>
              <a:rPr lang="en-US" sz="1200" b="1" dirty="0" err="1"/>
              <a:t>Golozar</a:t>
            </a:r>
            <a:r>
              <a:rPr lang="en-US" sz="1200" dirty="0"/>
              <a:t>, </a:t>
            </a:r>
            <a:r>
              <a:rPr lang="en-US" sz="1200" dirty="0" err="1"/>
              <a:t>Regeneron</a:t>
            </a:r>
            <a:r>
              <a:rPr lang="en-US" sz="1200" dirty="0"/>
              <a:t>, US</a:t>
            </a:r>
          </a:p>
          <a:p>
            <a:pPr>
              <a:buNone/>
            </a:pPr>
            <a:r>
              <a:rPr lang="en-US" sz="1200" b="1" dirty="0"/>
              <a:t>Eduard Korchmar, </a:t>
            </a:r>
            <a:r>
              <a:rPr lang="en-US" sz="1200" dirty="0"/>
              <a:t>Odysseys, US</a:t>
            </a:r>
          </a:p>
          <a:p>
            <a:pPr>
              <a:buNone/>
            </a:pPr>
            <a:r>
              <a:rPr lang="en-US" sz="1200" b="1" dirty="0"/>
              <a:t>Vlad Korsik</a:t>
            </a:r>
            <a:r>
              <a:rPr lang="en-US" sz="1200" dirty="0"/>
              <a:t>, </a:t>
            </a:r>
            <a:r>
              <a:rPr lang="en-US" sz="1200" b="1" dirty="0"/>
              <a:t>, </a:t>
            </a:r>
            <a:r>
              <a:rPr lang="en-US" sz="1200" dirty="0"/>
              <a:t>Odysseys, US</a:t>
            </a:r>
          </a:p>
          <a:p>
            <a:pPr>
              <a:buNone/>
            </a:pPr>
            <a:r>
              <a:rPr lang="en-US" sz="1200" b="1" dirty="0"/>
              <a:t>George </a:t>
            </a:r>
            <a:r>
              <a:rPr lang="en-US" sz="1200" b="1" dirty="0" err="1"/>
              <a:t>Hripcsak</a:t>
            </a:r>
            <a:r>
              <a:rPr lang="en-US" sz="1200" dirty="0"/>
              <a:t>, Columbia University, US</a:t>
            </a:r>
          </a:p>
          <a:p>
            <a:pPr>
              <a:buNone/>
            </a:pPr>
            <a:r>
              <a:rPr lang="en-US" sz="1200" b="1" dirty="0"/>
              <a:t>Maxim </a:t>
            </a:r>
            <a:r>
              <a:rPr lang="en-US" sz="1200" b="1" dirty="0" err="1"/>
              <a:t>Moinat</a:t>
            </a:r>
            <a:r>
              <a:rPr lang="en-US" sz="1200" dirty="0"/>
              <a:t>, The </a:t>
            </a:r>
            <a:r>
              <a:rPr lang="en-US" sz="1200" dirty="0" err="1"/>
              <a:t>Hyve</a:t>
            </a:r>
            <a:r>
              <a:rPr lang="en-US" sz="1200" dirty="0"/>
              <a:t>, Netherlands</a:t>
            </a:r>
          </a:p>
          <a:p>
            <a:pPr>
              <a:buNone/>
            </a:pPr>
            <a:r>
              <a:rPr lang="en-US" sz="1200" b="1" dirty="0"/>
              <a:t>Meera Patel</a:t>
            </a:r>
            <a:r>
              <a:rPr lang="en-US" sz="1200" dirty="0"/>
              <a:t>, </a:t>
            </a:r>
            <a:r>
              <a:rPr lang="en-US" sz="1200" dirty="0" err="1"/>
              <a:t>MSK</a:t>
            </a:r>
            <a:r>
              <a:rPr lang="en-US" sz="1200" dirty="0"/>
              <a:t>, US</a:t>
            </a:r>
          </a:p>
          <a:p>
            <a:pPr lvl="0">
              <a:buNone/>
              <a:defRPr/>
            </a:pPr>
            <a:r>
              <a:rPr lang="en-US" sz="1200" b="1" dirty="0" err="1"/>
              <a:t>Gurvaneet</a:t>
            </a:r>
            <a:r>
              <a:rPr lang="en-US" sz="1200" b="1" dirty="0"/>
              <a:t> </a:t>
            </a:r>
            <a:r>
              <a:rPr lang="en-US" sz="1200" b="1" dirty="0" err="1"/>
              <a:t>Randhawa</a:t>
            </a:r>
            <a:r>
              <a:rPr lang="en-US" sz="1200" dirty="0"/>
              <a:t>, NCI, US</a:t>
            </a:r>
          </a:p>
          <a:p>
            <a:pPr lvl="0">
              <a:buNone/>
              <a:defRPr/>
            </a:pPr>
            <a:r>
              <a:rPr lang="en-US" sz="1200" b="1" dirty="0"/>
              <a:t>Donna Rivera</a:t>
            </a:r>
            <a:r>
              <a:rPr lang="en-US" sz="1200" dirty="0"/>
              <a:t>, </a:t>
            </a:r>
            <a:r>
              <a:rPr lang="en-US" sz="1200" dirty="0" err="1"/>
              <a:t>NIH</a:t>
            </a:r>
            <a:r>
              <a:rPr lang="en-US" sz="1200" dirty="0"/>
              <a:t>, US</a:t>
            </a:r>
          </a:p>
          <a:p>
            <a:pPr lvl="0">
              <a:buNone/>
              <a:defRPr/>
            </a:pPr>
            <a:r>
              <a:rPr lang="en-US" sz="1200" b="1" dirty="0"/>
              <a:t>Anastasios Siapos</a:t>
            </a:r>
            <a:r>
              <a:rPr lang="en-US" sz="1200" dirty="0"/>
              <a:t>, </a:t>
            </a:r>
            <a:r>
              <a:rPr lang="en-US" sz="1200" dirty="0" err="1"/>
              <a:t>IQVIA</a:t>
            </a:r>
            <a:r>
              <a:rPr lang="en-US" sz="1200" dirty="0"/>
              <a:t> , Great Britain</a:t>
            </a:r>
          </a:p>
          <a:p>
            <a:pPr lvl="0">
              <a:buNone/>
              <a:defRPr/>
            </a:pPr>
            <a:r>
              <a:rPr lang="en-US" sz="1200" b="1" dirty="0"/>
              <a:t>Jeremy Warner</a:t>
            </a:r>
            <a:r>
              <a:rPr lang="en-US" sz="1200" dirty="0"/>
              <a:t>, Vanderbilt University, US</a:t>
            </a:r>
          </a:p>
          <a:p>
            <a:pPr>
              <a:buNone/>
            </a:pPr>
            <a:endParaRPr lang="en-US" sz="1200" dirty="0"/>
          </a:p>
        </p:txBody>
      </p:sp>
      <p:sp>
        <p:nvSpPr>
          <p:cNvPr id="36" name="Content Placeholder 2"/>
          <p:cNvSpPr txBox="1">
            <a:spLocks/>
          </p:cNvSpPr>
          <p:nvPr/>
        </p:nvSpPr>
        <p:spPr>
          <a:xfrm>
            <a:off x="5332658" y="2632496"/>
            <a:ext cx="3466900" cy="4228175"/>
          </a:xfrm>
          <a:prstGeom prst="rect">
            <a:avLst/>
          </a:prstGeom>
        </p:spPr>
        <p:txBody>
          <a:bodyPr vert="horz" lIns="91428" tIns="45714" rIns="91428" bIns="45714" rtlCol="0">
            <a:normAutofit/>
          </a:bodyPr>
          <a:lstStyle/>
          <a:p>
            <a:pPr marL="342858" marR="0" lvl="0" indent="-342858" algn="l" defTabSz="914291"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20425A"/>
              </a:solidFill>
              <a:effectLst/>
              <a:uLnTx/>
              <a:uFillTx/>
              <a:latin typeface="+mn-lt"/>
              <a:ea typeface="+mn-ea"/>
              <a:cs typeface="+mn-cs"/>
            </a:endParaRPr>
          </a:p>
        </p:txBody>
      </p:sp>
      <p:pic>
        <p:nvPicPr>
          <p:cNvPr id="2050" name="Picture 2" descr="Eun Kyoung Ahn"/>
          <p:cNvPicPr>
            <a:picLocks noChangeAspect="1" noChangeArrowheads="1"/>
          </p:cNvPicPr>
          <p:nvPr/>
        </p:nvPicPr>
        <p:blipFill>
          <a:blip r:embed="rId16"/>
          <a:srcRect/>
          <a:stretch>
            <a:fillRect/>
          </a:stretch>
        </p:blipFill>
        <p:spPr bwMode="auto">
          <a:xfrm>
            <a:off x="6794224" y="938857"/>
            <a:ext cx="798134" cy="985084"/>
          </a:xfrm>
          <a:prstGeom prst="rect">
            <a:avLst/>
          </a:prstGeom>
          <a:noFill/>
        </p:spPr>
      </p:pic>
      <p:sp>
        <p:nvSpPr>
          <p:cNvPr id="37" name="TextBox 36">
            <a:extLst>
              <a:ext uri="{FF2B5EF4-FFF2-40B4-BE49-F238E27FC236}">
                <a16:creationId xmlns:a16="http://schemas.microsoft.com/office/drawing/2014/main" id="{F14BF128-9451-49AA-B673-C737925F0A4A}"/>
              </a:ext>
            </a:extLst>
          </p:cNvPr>
          <p:cNvSpPr txBox="1"/>
          <p:nvPr/>
        </p:nvSpPr>
        <p:spPr>
          <a:xfrm>
            <a:off x="6809530" y="1951211"/>
            <a:ext cx="806065" cy="461653"/>
          </a:xfrm>
          <a:prstGeom prst="rect">
            <a:avLst/>
          </a:prstGeom>
          <a:noFill/>
        </p:spPr>
        <p:txBody>
          <a:bodyPr wrap="square" lIns="91428" tIns="45714" rIns="91428" bIns="45714" rtlCol="0">
            <a:spAutoFit/>
          </a:bodyPr>
          <a:lstStyle/>
          <a:p>
            <a:pPr algn="ctr"/>
            <a:r>
              <a:rPr lang="en-US" sz="1200" b="1" dirty="0" err="1">
                <a:solidFill>
                  <a:srgbClr val="0E2874"/>
                </a:solidFill>
                <a:latin typeface="+mn-lt"/>
              </a:rPr>
              <a:t>Seng</a:t>
            </a:r>
            <a:r>
              <a:rPr lang="en-US" sz="1200" b="1" dirty="0">
                <a:solidFill>
                  <a:srgbClr val="0E2874"/>
                </a:solidFill>
                <a:latin typeface="+mn-lt"/>
              </a:rPr>
              <a:t> Chan You</a:t>
            </a:r>
          </a:p>
        </p:txBody>
      </p:sp>
      <p:pic>
        <p:nvPicPr>
          <p:cNvPr id="2053" name="Picture 5"/>
          <p:cNvPicPr>
            <a:picLocks noChangeAspect="1" noChangeArrowheads="1"/>
          </p:cNvPicPr>
          <p:nvPr/>
        </p:nvPicPr>
        <p:blipFill>
          <a:blip r:embed="rId17"/>
          <a:srcRect/>
          <a:stretch>
            <a:fillRect/>
          </a:stretch>
        </p:blipFill>
        <p:spPr bwMode="auto">
          <a:xfrm>
            <a:off x="1785811" y="938857"/>
            <a:ext cx="761824" cy="957722"/>
          </a:xfrm>
          <a:prstGeom prst="rect">
            <a:avLst/>
          </a:prstGeom>
          <a:noFill/>
          <a:ln w="9525">
            <a:noFill/>
            <a:miter lim="800000"/>
            <a:headEnd/>
            <a:tailEnd/>
          </a:ln>
        </p:spPr>
      </p:pic>
      <p:sp>
        <p:nvSpPr>
          <p:cNvPr id="38" name="TextBox 37">
            <a:extLst>
              <a:ext uri="{FF2B5EF4-FFF2-40B4-BE49-F238E27FC236}">
                <a16:creationId xmlns:a16="http://schemas.microsoft.com/office/drawing/2014/main" id="{73F9180F-44C3-4186-A524-2BB1414FA4FE}"/>
              </a:ext>
            </a:extLst>
          </p:cNvPr>
          <p:cNvSpPr txBox="1"/>
          <p:nvPr/>
        </p:nvSpPr>
        <p:spPr>
          <a:xfrm>
            <a:off x="1751224" y="1951211"/>
            <a:ext cx="708952" cy="461653"/>
          </a:xfrm>
          <a:prstGeom prst="rect">
            <a:avLst/>
          </a:prstGeom>
          <a:noFill/>
        </p:spPr>
        <p:txBody>
          <a:bodyPr wrap="none" lIns="91428" tIns="45714" rIns="91428" bIns="45714" rtlCol="0">
            <a:spAutoFit/>
          </a:bodyPr>
          <a:lstStyle/>
          <a:p>
            <a:pPr algn="ctr"/>
            <a:r>
              <a:rPr lang="en-US" sz="1200" b="1" dirty="0">
                <a:solidFill>
                  <a:srgbClr val="0E2874"/>
                </a:solidFill>
                <a:latin typeface="+mn-lt"/>
              </a:rPr>
              <a:t>Shilpa</a:t>
            </a:r>
          </a:p>
          <a:p>
            <a:pPr algn="ctr"/>
            <a:r>
              <a:rPr lang="en-US" sz="1200" b="1" dirty="0">
                <a:solidFill>
                  <a:srgbClr val="0E2874"/>
                </a:solidFill>
                <a:latin typeface="+mn-lt"/>
              </a:rPr>
              <a:t>Ratwani</a:t>
            </a:r>
          </a:p>
        </p:txBody>
      </p:sp>
    </p:spTree>
    <p:extLst>
      <p:ext uri="{BB962C8B-B14F-4D97-AF65-F5344CB8AC3E}">
        <p14:creationId xmlns:p14="http://schemas.microsoft.com/office/powerpoint/2010/main" val="2749722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5" y="1651000"/>
            <a:ext cx="6096001" cy="2361406"/>
          </a:xfrm>
          <a:noFill/>
        </p:spPr>
        <p:txBody>
          <a:bodyPr rtlCol="0" anchor="t">
            <a:noAutofit/>
          </a:bodyPr>
          <a:lstStyle/>
          <a:p>
            <a:pPr fontAlgn="auto">
              <a:spcAft>
                <a:spcPts val="0"/>
              </a:spcAft>
              <a:defRPr/>
            </a:pPr>
            <a:r>
              <a:rPr lang="en-US" sz="3600" b="1" dirty="0">
                <a:latin typeface="Arial" panose="020B0604020202020204" pitchFamily="34" charset="0"/>
                <a:cs typeface="Arial" panose="020B0604020202020204" pitchFamily="34" charset="0"/>
              </a:rPr>
              <a:t>Standardizing Cancer </a:t>
            </a:r>
            <a:br>
              <a:rPr lang="en-US" sz="3600" b="1" dirty="0">
                <a:latin typeface="Arial" panose="020B0604020202020204" pitchFamily="34" charset="0"/>
                <a:cs typeface="Arial" panose="020B0604020202020204" pitchFamily="34" charset="0"/>
              </a:rPr>
            </a:b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Vocabularies</a:t>
            </a:r>
            <a:endParaRPr lang="en-US" sz="3600" dirty="0">
              <a:latin typeface="Arial" panose="020B0604020202020204" pitchFamily="34" charset="0"/>
              <a:cs typeface="Arial" panose="020B0604020202020204" pitchFamily="34" charset="0"/>
            </a:endParaRPr>
          </a:p>
        </p:txBody>
      </p:sp>
      <p:sp>
        <p:nvSpPr>
          <p:cNvPr id="11266" name="Subtitle 2"/>
          <p:cNvSpPr>
            <a:spLocks noGrp="1"/>
          </p:cNvSpPr>
          <p:nvPr>
            <p:ph type="subTitle" idx="1"/>
          </p:nvPr>
        </p:nvSpPr>
        <p:spPr>
          <a:xfrm>
            <a:off x="1235413" y="4142362"/>
            <a:ext cx="7683500" cy="859118"/>
          </a:xfrm>
        </p:spPr>
        <p:txBody>
          <a:bodyPr>
            <a:noAutofit/>
          </a:bodyPr>
          <a:lstStyle/>
          <a:p>
            <a:r>
              <a:rPr lang="en-US" dirty="0">
                <a:latin typeface="Arial" panose="020B0604020202020204" pitchFamily="34" charset="0"/>
                <a:cs typeface="Arial" panose="020B0604020202020204" pitchFamily="34" charset="0"/>
              </a:rPr>
              <a:t>Christian Reich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985" y="49176"/>
            <a:ext cx="8351196" cy="889000"/>
          </a:xfrm>
        </p:spPr>
        <p:txBody>
          <a:bodyPr>
            <a:normAutofit fontScale="90000"/>
          </a:bodyPr>
          <a:lstStyle/>
          <a:p>
            <a:r>
              <a:rPr lang="en-US" dirty="0">
                <a:latin typeface="Arial" panose="020B0604020202020204" pitchFamily="34" charset="0"/>
                <a:cs typeface="Arial" panose="020B0604020202020204" pitchFamily="34" charset="0"/>
              </a:rPr>
              <a:t>Standardizing is hard, cancer is harder</a:t>
            </a:r>
          </a:p>
        </p:txBody>
      </p:sp>
      <p:sp>
        <p:nvSpPr>
          <p:cNvPr id="3" name="Content Placeholder 2"/>
          <p:cNvSpPr>
            <a:spLocks noGrp="1"/>
          </p:cNvSpPr>
          <p:nvPr>
            <p:ph idx="1"/>
          </p:nvPr>
        </p:nvSpPr>
        <p:spPr>
          <a:xfrm>
            <a:off x="457200" y="1016000"/>
            <a:ext cx="8229600" cy="4399148"/>
          </a:xfrm>
        </p:spPr>
        <p:txBody>
          <a:bodyPr>
            <a:normAutofit fontScale="77500" lnSpcReduction="20000"/>
          </a:bodyPr>
          <a:lstStyle/>
          <a:p>
            <a:pPr marL="514350" indent="-514350">
              <a:buFont typeface="+mj-lt"/>
              <a:buAutoNum type="arabicPeriod"/>
            </a:pPr>
            <a:r>
              <a:rPr lang="de-DE" dirty="0">
                <a:latin typeface="Arial" panose="020B0604020202020204" pitchFamily="34" charset="0"/>
                <a:cs typeface="Arial" panose="020B0604020202020204" pitchFamily="34" charset="0"/>
              </a:rPr>
              <a:t>Semantic complexity </a:t>
            </a:r>
          </a:p>
          <a:p>
            <a:pPr marL="914400" lvl="1" indent="-514350"/>
            <a:r>
              <a:rPr lang="de-DE" dirty="0">
                <a:latin typeface="Arial" panose="020B0604020202020204" pitchFamily="34" charset="0"/>
                <a:cs typeface="Arial" panose="020B0604020202020204" pitchFamily="34" charset="0"/>
              </a:rPr>
              <a:t>Way more detailed conditions</a:t>
            </a:r>
          </a:p>
          <a:p>
            <a:pPr marL="914400" lvl="1" indent="-514350"/>
            <a:r>
              <a:rPr lang="de-DE" dirty="0">
                <a:latin typeface="Arial" panose="020B0604020202020204" pitchFamily="34" charset="0"/>
                <a:cs typeface="Arial" panose="020B0604020202020204" pitchFamily="34" charset="0"/>
              </a:rPr>
              <a:t>Why more complex treatments</a:t>
            </a:r>
          </a:p>
          <a:p>
            <a:pPr marL="914400" lvl="1" indent="-514350"/>
            <a:r>
              <a:rPr lang="de-DE" dirty="0">
                <a:latin typeface="Arial" panose="020B0604020202020204" pitchFamily="34" charset="0"/>
                <a:cs typeface="Arial" panose="020B0604020202020204" pitchFamily="34" charset="0"/>
              </a:rPr>
              <a:t>Constant change</a:t>
            </a:r>
          </a:p>
          <a:p>
            <a:pPr marL="914400" lvl="1" indent="-514350"/>
            <a:r>
              <a:rPr lang="de-DE" dirty="0">
                <a:latin typeface="Arial" panose="020B0604020202020204" pitchFamily="34" charset="0"/>
                <a:cs typeface="Arial" panose="020B0604020202020204" pitchFamily="34" charset="0"/>
              </a:rPr>
              <a:t>Imaging</a:t>
            </a:r>
          </a:p>
          <a:p>
            <a:pPr marL="914400" lvl="1" indent="-514350"/>
            <a:r>
              <a:rPr lang="de-DE" dirty="0">
                <a:latin typeface="Arial" panose="020B0604020202020204" pitchFamily="34" charset="0"/>
                <a:cs typeface="Arial" panose="020B0604020202020204" pitchFamily="34" charset="0"/>
              </a:rPr>
              <a:t>Genomics</a:t>
            </a:r>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en-US" dirty="0">
                <a:latin typeface="Arial" panose="020B0604020202020204" pitchFamily="34" charset="0"/>
                <a:cs typeface="Arial" panose="020B0604020202020204" pitchFamily="34" charset="0"/>
              </a:rPr>
              <a:t>More and different sources</a:t>
            </a:r>
          </a:p>
          <a:p>
            <a:pPr lvl="1"/>
            <a:r>
              <a:rPr lang="en-US" dirty="0">
                <a:latin typeface="Arial" panose="020B0604020202020204" pitchFamily="34" charset="0"/>
                <a:cs typeface="Arial" panose="020B0604020202020204" pitchFamily="34" charset="0"/>
              </a:rPr>
              <a:t>EHR (standard or registry)</a:t>
            </a:r>
          </a:p>
          <a:p>
            <a:pPr lvl="1"/>
            <a:r>
              <a:rPr lang="de-DE" dirty="0">
                <a:latin typeface="Arial" panose="020B0604020202020204" pitchFamily="34" charset="0"/>
                <a:cs typeface="Arial" panose="020B0604020202020204" pitchFamily="34" charset="0"/>
              </a:rPr>
              <a:t>Pathology reports</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Registries</a:t>
            </a:r>
          </a:p>
          <a:p>
            <a:pPr lvl="1"/>
            <a:r>
              <a:rPr lang="de-DE" dirty="0">
                <a:latin typeface="Arial" panose="020B0604020202020204" pitchFamily="34" charset="0"/>
                <a:cs typeface="Arial" panose="020B0604020202020204" pitchFamily="34" charset="0"/>
              </a:rPr>
              <a:t>Clinical trials</a:t>
            </a:r>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de-DE" dirty="0">
                <a:latin typeface="Arial" panose="020B0604020202020204" pitchFamily="34" charset="0"/>
                <a:cs typeface="Arial" panose="020B0604020202020204" pitchFamily="34" charset="0"/>
              </a:rPr>
              <a:t>Disparate quality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OMOP Vocabulary Principle</a:t>
            </a:r>
          </a:p>
        </p:txBody>
      </p:sp>
      <p:sp>
        <p:nvSpPr>
          <p:cNvPr id="5" name="Content Placeholder 4"/>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Incorporate (=steal), don’t invent</a:t>
            </a:r>
          </a:p>
          <a:p>
            <a:r>
              <a:rPr lang="en-US" dirty="0">
                <a:latin typeface="Arial" panose="020B0604020202020204" pitchFamily="34" charset="0"/>
                <a:cs typeface="Arial" panose="020B0604020202020204" pitchFamily="34" charset="0"/>
              </a:rPr>
              <a:t>Pick by</a:t>
            </a:r>
          </a:p>
          <a:p>
            <a:pPr lvl="1"/>
            <a:r>
              <a:rPr lang="en-US" dirty="0">
                <a:latin typeface="Arial" panose="020B0604020202020204" pitchFamily="34" charset="0"/>
                <a:cs typeface="Arial" panose="020B0604020202020204" pitchFamily="34" charset="0"/>
              </a:rPr>
              <a:t>Comprehensiveness</a:t>
            </a:r>
          </a:p>
          <a:p>
            <a:pPr lvl="1"/>
            <a:r>
              <a:rPr lang="en-US" dirty="0">
                <a:latin typeface="Arial" panose="020B0604020202020204" pitchFamily="34" charset="0"/>
                <a:cs typeface="Arial" panose="020B0604020202020204" pitchFamily="34" charset="0"/>
              </a:rPr>
              <a:t>Quality</a:t>
            </a:r>
          </a:p>
          <a:p>
            <a:pPr lvl="1"/>
            <a:r>
              <a:rPr lang="en-US" dirty="0">
                <a:latin typeface="Arial" panose="020B0604020202020204" pitchFamily="34" charset="0"/>
                <a:cs typeface="Arial" panose="020B0604020202020204" pitchFamily="34" charset="0"/>
              </a:rPr>
              <a:t>Ontological principles: Concepts, life cycle, existing relationships to other</a:t>
            </a:r>
          </a:p>
          <a:p>
            <a:r>
              <a:rPr lang="en-US" dirty="0">
                <a:latin typeface="Arial" panose="020B0604020202020204" pitchFamily="34" charset="0"/>
                <a:cs typeface="Arial" panose="020B0604020202020204" pitchFamily="34" charset="0"/>
              </a:rPr>
              <a:t>Use Open Source, give credit</a:t>
            </a:r>
          </a:p>
          <a:p>
            <a:r>
              <a:rPr lang="en-US" dirty="0">
                <a:latin typeface="Arial" panose="020B0604020202020204" pitchFamily="34" charset="0"/>
                <a:cs typeface="Arial" panose="020B0604020202020204" pitchFamily="34" charset="0"/>
              </a:rPr>
              <a:t>Pick, de-</a:t>
            </a:r>
            <a:r>
              <a:rPr lang="en-US" dirty="0" err="1">
                <a:latin typeface="Arial" panose="020B0604020202020204" pitchFamily="34" charset="0"/>
                <a:cs typeface="Arial" panose="020B0604020202020204" pitchFamily="34" charset="0"/>
              </a:rPr>
              <a:t>ambiguate</a:t>
            </a:r>
            <a:r>
              <a:rPr lang="en-US" dirty="0">
                <a:latin typeface="Arial" panose="020B0604020202020204" pitchFamily="34" charset="0"/>
                <a:cs typeface="Arial" panose="020B0604020202020204" pitchFamily="34" charset="0"/>
              </a:rPr>
              <a:t>, map</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Standardizing Bodies</a:t>
            </a:r>
          </a:p>
        </p:txBody>
      </p:sp>
      <p:sp>
        <p:nvSpPr>
          <p:cNvPr id="3" name="Content Placeholder 2"/>
          <p:cNvSpPr>
            <a:spLocks noGrp="1"/>
          </p:cNvSpPr>
          <p:nvPr>
            <p:ph sz="half" idx="1"/>
          </p:nvPr>
        </p:nvSpPr>
        <p:spPr>
          <a:xfrm>
            <a:off x="233463" y="1333500"/>
            <a:ext cx="5911795" cy="3771636"/>
          </a:xfrm>
        </p:spPr>
        <p:txBody>
          <a:bodyPr>
            <a:normAutofit fontScale="85000" lnSpcReduction="20000"/>
          </a:bodyPr>
          <a:lstStyle/>
          <a:p>
            <a:pPr>
              <a:buNone/>
            </a:pPr>
            <a:r>
              <a:rPr lang="en-US" sz="2600" b="1" dirty="0">
                <a:latin typeface="Arial" panose="020B0604020202020204" pitchFamily="34" charset="0"/>
                <a:cs typeface="Arial" panose="020B0604020202020204" pitchFamily="34" charset="0"/>
              </a:rPr>
              <a:t>Organization</a:t>
            </a:r>
          </a:p>
          <a:p>
            <a:r>
              <a:rPr lang="en-US" sz="2600" dirty="0">
                <a:latin typeface="Arial" panose="020B0604020202020204" pitchFamily="34" charset="0"/>
                <a:cs typeface="Arial" panose="020B0604020202020204" pitchFamily="34" charset="0"/>
              </a:rPr>
              <a:t>World Health Organization (WHO)</a:t>
            </a:r>
          </a:p>
          <a:p>
            <a:r>
              <a:rPr lang="en-US" sz="2600" dirty="0">
                <a:latin typeface="Arial" panose="020B0604020202020204" pitchFamily="34" charset="0"/>
                <a:cs typeface="Arial" panose="020B0604020202020204" pitchFamily="34" charset="0"/>
              </a:rPr>
              <a:t>Logical Observation Identifiers Names and Codes (LOINC)</a:t>
            </a:r>
          </a:p>
          <a:p>
            <a:r>
              <a:rPr lang="en-US" sz="2600" dirty="0">
                <a:latin typeface="Arial" panose="020B0604020202020204" pitchFamily="34" charset="0"/>
                <a:cs typeface="Arial" panose="020B0604020202020204" pitchFamily="34" charset="0"/>
              </a:rPr>
              <a:t>Systematic Nomenclature of Medicine</a:t>
            </a:r>
          </a:p>
          <a:p>
            <a:r>
              <a:rPr lang="en-US" sz="2600" dirty="0">
                <a:latin typeface="Arial" panose="020B0604020202020204" pitchFamily="34" charset="0"/>
                <a:cs typeface="Arial" panose="020B0604020202020204" pitchFamily="34" charset="0"/>
              </a:rPr>
              <a:t>American Joint Commission on Cancer (AJCC),</a:t>
            </a:r>
            <a:br>
              <a:rPr lang="en-US" sz="2600" dirty="0">
                <a:latin typeface="Arial" panose="020B0604020202020204" pitchFamily="34" charset="0"/>
                <a:cs typeface="Arial" panose="020B0604020202020204" pitchFamily="34" charset="0"/>
              </a:rPr>
            </a:br>
            <a:r>
              <a:rPr lang="en-US" sz="2600" dirty="0">
                <a:latin typeface="Arial" panose="020B0604020202020204" pitchFamily="34" charset="0"/>
                <a:cs typeface="Arial" panose="020B0604020202020204" pitchFamily="34" charset="0"/>
              </a:rPr>
              <a:t>Union for International Cancer Control (UICC)</a:t>
            </a:r>
          </a:p>
          <a:p>
            <a:r>
              <a:rPr lang="en-US" sz="2600" dirty="0">
                <a:latin typeface="Arial" panose="020B0604020202020204" pitchFamily="34" charset="0"/>
                <a:cs typeface="Arial" panose="020B0604020202020204" pitchFamily="34" charset="0"/>
              </a:rPr>
              <a:t>College of American Pathologists (CAP)</a:t>
            </a:r>
          </a:p>
          <a:p>
            <a:r>
              <a:rPr lang="en-US" sz="2600" dirty="0">
                <a:latin typeface="Arial" panose="020B0604020202020204" pitchFamily="34" charset="0"/>
                <a:cs typeface="Arial" panose="020B0604020202020204" pitchFamily="34" charset="0"/>
              </a:rPr>
              <a:t>North American Association of Central Cancer Registries (NAACCR)</a:t>
            </a:r>
          </a:p>
          <a:p>
            <a:endParaRPr lang="en-US" dirty="0"/>
          </a:p>
        </p:txBody>
      </p:sp>
      <p:sp>
        <p:nvSpPr>
          <p:cNvPr id="4" name="Content Placeholder 3"/>
          <p:cNvSpPr>
            <a:spLocks noGrp="1"/>
          </p:cNvSpPr>
          <p:nvPr>
            <p:ph sz="half" idx="2"/>
          </p:nvPr>
        </p:nvSpPr>
        <p:spPr>
          <a:xfrm>
            <a:off x="5972868" y="1324583"/>
            <a:ext cx="2830664" cy="3771636"/>
          </a:xfrm>
        </p:spPr>
        <p:txBody>
          <a:bodyPr>
            <a:normAutofit fontScale="85000" lnSpcReduction="20000"/>
          </a:bodyPr>
          <a:lstStyle/>
          <a:p>
            <a:pPr>
              <a:buNone/>
            </a:pPr>
            <a:r>
              <a:rPr lang="en-US" sz="2000" b="1" dirty="0">
                <a:latin typeface="Arial" panose="020B0604020202020204" pitchFamily="34" charset="0"/>
                <a:cs typeface="Arial" panose="020B0604020202020204" pitchFamily="34" charset="0"/>
              </a:rPr>
              <a:t>US		International</a:t>
            </a:r>
          </a:p>
          <a:p>
            <a:pPr>
              <a:buNone/>
            </a:pPr>
            <a:r>
              <a:rPr lang="en-US" sz="2000" dirty="0">
                <a:latin typeface="Arial" panose="020B0604020202020204" pitchFamily="34" charset="0"/>
                <a:cs typeface="Arial" panose="020B0604020202020204" pitchFamily="34" charset="0"/>
              </a:rPr>
              <a:t>		         X</a:t>
            </a:r>
          </a:p>
          <a:p>
            <a:pPr>
              <a:buNone/>
            </a:pPr>
            <a:r>
              <a:rPr lang="en-US" sz="2000" dirty="0">
                <a:latin typeface="Arial" panose="020B0604020202020204" pitchFamily="34" charset="0"/>
                <a:cs typeface="Arial" panose="020B0604020202020204" pitchFamily="34" charset="0"/>
              </a:rPr>
              <a:t>  X                   </a:t>
            </a:r>
            <a:r>
              <a:rPr lang="en-US" sz="2000" dirty="0" err="1">
                <a:latin typeface="Arial" panose="020B0604020202020204" pitchFamily="34" charset="0"/>
                <a:cs typeface="Arial" panose="020B0604020202020204" pitchFamily="34" charset="0"/>
              </a:rPr>
              <a:t>X</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a:buNone/>
            </a:pPr>
            <a:r>
              <a:rPr lang="en-US" sz="2000" dirty="0">
                <a:latin typeface="Arial" panose="020B0604020202020204" pitchFamily="34" charset="0"/>
                <a:cs typeface="Arial" panose="020B0604020202020204" pitchFamily="34" charset="0"/>
              </a:rPr>
              <a:t>  X                   </a:t>
            </a:r>
            <a:r>
              <a:rPr lang="en-US" sz="2000" dirty="0" err="1">
                <a:latin typeface="Arial" panose="020B0604020202020204" pitchFamily="34" charset="0"/>
                <a:cs typeface="Arial" panose="020B0604020202020204" pitchFamily="34" charset="0"/>
              </a:rPr>
              <a:t>X</a:t>
            </a:r>
            <a:endParaRPr lang="en-US" sz="2000" dirty="0">
              <a:latin typeface="Arial" panose="020B0604020202020204" pitchFamily="34" charset="0"/>
              <a:cs typeface="Arial" panose="020B0604020202020204" pitchFamily="34" charset="0"/>
            </a:endParaRPr>
          </a:p>
          <a:p>
            <a:pPr>
              <a:buNone/>
            </a:pPr>
            <a:r>
              <a:rPr lang="en-US" sz="2000" dirty="0">
                <a:latin typeface="Arial" panose="020B0604020202020204" pitchFamily="34" charset="0"/>
                <a:cs typeface="Arial" panose="020B0604020202020204" pitchFamily="34" charset="0"/>
              </a:rPr>
              <a:t>  X</a:t>
            </a:r>
          </a:p>
          <a:p>
            <a:pPr>
              <a:buNone/>
            </a:pPr>
            <a:r>
              <a:rPr lang="en-US" sz="2000" dirty="0">
                <a:latin typeface="Arial" panose="020B0604020202020204" pitchFamily="34" charset="0"/>
                <a:cs typeface="Arial" panose="020B0604020202020204" pitchFamily="34" charset="0"/>
              </a:rPr>
              <a:t>                       X</a:t>
            </a:r>
          </a:p>
          <a:p>
            <a:pPr>
              <a:buNone/>
            </a:pPr>
            <a:r>
              <a:rPr lang="en-US" sz="2000" dirty="0">
                <a:latin typeface="Arial" panose="020B0604020202020204" pitchFamily="34" charset="0"/>
                <a:cs typeface="Arial" panose="020B0604020202020204" pitchFamily="34" charset="0"/>
              </a:rPr>
              <a:t>  X</a:t>
            </a:r>
          </a:p>
          <a:p>
            <a:pPr>
              <a:buNone/>
            </a:pPr>
            <a:r>
              <a:rPr lang="en-US" sz="2000" dirty="0">
                <a:latin typeface="Arial" panose="020B0604020202020204" pitchFamily="34" charset="0"/>
                <a:cs typeface="Arial" panose="020B0604020202020204" pitchFamily="34" charset="0"/>
              </a:rPr>
              <a:t>  X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Not easy – Example NAACCR</a:t>
            </a:r>
          </a:p>
        </p:txBody>
      </p:sp>
      <p:sp>
        <p:nvSpPr>
          <p:cNvPr id="6" name="Content Placeholder 5"/>
          <p:cNvSpPr>
            <a:spLocks noGrp="1"/>
          </p:cNvSpPr>
          <p:nvPr>
            <p:ph idx="1"/>
          </p:nvPr>
        </p:nvSpPr>
        <p:spPr/>
        <p:txBody>
          <a:bodyPr>
            <a:normAutofit fontScale="55000" lnSpcReduction="20000"/>
          </a:bodyPr>
          <a:lstStyle/>
          <a:p>
            <a:pPr marL="514350" indent="-514350">
              <a:buFont typeface="+mj-lt"/>
              <a:buAutoNum type="arabicPeriod"/>
            </a:pPr>
            <a:r>
              <a:rPr lang="en-US" dirty="0">
                <a:latin typeface="Arial" panose="020B0604020202020204" pitchFamily="34" charset="0"/>
                <a:cs typeface="Arial" panose="020B0604020202020204" pitchFamily="34" charset="0"/>
              </a:rPr>
              <a:t>Duplication</a:t>
            </a:r>
          </a:p>
          <a:p>
            <a:pPr lvl="1"/>
            <a:r>
              <a:rPr lang="en-US" dirty="0">
                <a:latin typeface="Arial" panose="020B0604020202020204" pitchFamily="34" charset="0"/>
                <a:cs typeface="Arial" panose="020B0604020202020204" pitchFamily="34" charset="0"/>
              </a:rPr>
              <a:t>3843 Grade Pathological</a:t>
            </a:r>
          </a:p>
          <a:p>
            <a:pPr lvl="1"/>
            <a:r>
              <a:rPr lang="en-US" dirty="0">
                <a:latin typeface="Arial" panose="020B0604020202020204" pitchFamily="34" charset="0"/>
                <a:cs typeface="Arial" panose="020B0604020202020204" pitchFamily="34" charset="0"/>
              </a:rPr>
              <a:t>3844 Grade Pathological</a:t>
            </a:r>
          </a:p>
          <a:p>
            <a:pPr lvl="1"/>
            <a:r>
              <a:rPr lang="en-US" dirty="0">
                <a:latin typeface="Arial" panose="020B0604020202020204" pitchFamily="34" charset="0"/>
                <a:cs typeface="Arial" panose="020B0604020202020204" pitchFamily="34" charset="0"/>
              </a:rPr>
              <a:t>3845 Grade Post Therapy</a:t>
            </a:r>
          </a:p>
          <a:p>
            <a:pPr lvl="1"/>
            <a:r>
              <a:rPr lang="en-US" dirty="0">
                <a:latin typeface="Arial" panose="020B0604020202020204" pitchFamily="34" charset="0"/>
                <a:cs typeface="Arial" panose="020B0604020202020204" pitchFamily="34" charset="0"/>
              </a:rPr>
              <a:t>3845 Grade Post Therapy</a:t>
            </a:r>
          </a:p>
          <a:p>
            <a:pPr marL="514350" indent="-514350">
              <a:buFont typeface="+mj-lt"/>
              <a:buAutoNum type="arabicPeriod"/>
            </a:pPr>
            <a:r>
              <a:rPr lang="en-US" dirty="0">
                <a:latin typeface="Arial" panose="020B0604020202020204" pitchFamily="34" charset="0"/>
                <a:cs typeface="Arial" panose="020B0604020202020204" pitchFamily="34" charset="0"/>
              </a:rPr>
              <a:t>Ambiguity</a:t>
            </a:r>
          </a:p>
          <a:p>
            <a:pPr lvl="1"/>
            <a:r>
              <a:rPr lang="en-US" dirty="0">
                <a:latin typeface="Arial" panose="020B0604020202020204" pitchFamily="34" charset="0"/>
                <a:cs typeface="Arial" panose="020B0604020202020204" pitchFamily="34" charset="0"/>
              </a:rPr>
              <a:t>Lip </a:t>
            </a:r>
          </a:p>
          <a:p>
            <a:pPr lvl="1"/>
            <a:r>
              <a:rPr lang="en-US" dirty="0">
                <a:latin typeface="Arial" panose="020B0604020202020204" pitchFamily="34" charset="0"/>
                <a:cs typeface="Arial" panose="020B0604020202020204" pitchFamily="34" charset="0"/>
              </a:rPr>
              <a:t>Other Lip (excluding Malignant Melanoma) </a:t>
            </a:r>
          </a:p>
          <a:p>
            <a:pPr lvl="1"/>
            <a:r>
              <a:rPr lang="en-US" dirty="0">
                <a:latin typeface="Arial" panose="020B0604020202020204" pitchFamily="34" charset="0"/>
                <a:cs typeface="Arial" panose="020B0604020202020204" pitchFamily="34" charset="0"/>
              </a:rPr>
              <a:t>Lip, Upper (excluding Malignant Melanoma) </a:t>
            </a:r>
          </a:p>
          <a:p>
            <a:pPr lvl="1"/>
            <a:r>
              <a:rPr lang="en-US" dirty="0">
                <a:latin typeface="Arial" panose="020B0604020202020204" pitchFamily="34" charset="0"/>
                <a:cs typeface="Arial" panose="020B0604020202020204" pitchFamily="34" charset="0"/>
              </a:rPr>
              <a:t>Lip, Lower (excluding Malignant Melanoma) </a:t>
            </a:r>
          </a:p>
          <a:p>
            <a:pPr lvl="1"/>
            <a:r>
              <a:rPr lang="en-US" dirty="0">
                <a:latin typeface="Arial" panose="020B0604020202020204" pitchFamily="34" charset="0"/>
                <a:cs typeface="Arial" panose="020B0604020202020204" pitchFamily="34" charset="0"/>
              </a:rPr>
              <a:t>Malignant Melanoma of Upper Lip </a:t>
            </a:r>
          </a:p>
          <a:p>
            <a:pPr lvl="1"/>
            <a:r>
              <a:rPr lang="en-US" dirty="0">
                <a:latin typeface="Arial" panose="020B0604020202020204" pitchFamily="34" charset="0"/>
                <a:cs typeface="Arial" panose="020B0604020202020204" pitchFamily="34" charset="0"/>
              </a:rPr>
              <a:t>Malignant Melanoma of Lower Lip </a:t>
            </a:r>
          </a:p>
          <a:p>
            <a:pPr lvl="1"/>
            <a:r>
              <a:rPr lang="en-US" dirty="0">
                <a:latin typeface="Arial" panose="020B0604020202020204" pitchFamily="34" charset="0"/>
                <a:cs typeface="Arial" panose="020B0604020202020204" pitchFamily="34" charset="0"/>
              </a:rPr>
              <a:t>Malignant Melanoma of Other Lip </a:t>
            </a:r>
          </a:p>
          <a:p>
            <a:pPr lvl="1"/>
            <a:r>
              <a:rPr lang="en-US" dirty="0">
                <a:latin typeface="Arial" panose="020B0604020202020204" pitchFamily="34" charset="0"/>
                <a:cs typeface="Arial" panose="020B0604020202020204" pitchFamily="34" charset="0"/>
              </a:rPr>
              <a:t>Malignant Melanoma of Pharynx, NOS and Overlapping Lesions of Lip, Oral Cavity, and Pharynx </a:t>
            </a:r>
          </a:p>
          <a:p>
            <a:pPr lvl="1"/>
            <a:r>
              <a:rPr lang="en-US" dirty="0">
                <a:latin typeface="Arial" panose="020B0604020202020204" pitchFamily="34" charset="0"/>
                <a:cs typeface="Arial" panose="020B0604020202020204" pitchFamily="34" charset="0"/>
              </a:rPr>
              <a:t>Pharynx, NOS, and Overlapping Lesion of Lip, Oral Cavity, and Pharynx (excluding Malignant Melanoma) </a:t>
            </a:r>
          </a:p>
          <a:p>
            <a:pPr>
              <a:buNone/>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EU Oncology Workshop:…"/>
          <p:cNvSpPr txBox="1">
            <a:spLocks noGrp="1"/>
          </p:cNvSpPr>
          <p:nvPr>
            <p:ph type="ctrTitle"/>
          </p:nvPr>
        </p:nvSpPr>
        <p:spPr>
          <a:xfrm>
            <a:off x="2362200" y="1493250"/>
            <a:ext cx="6096000" cy="1463146"/>
          </a:xfrm>
          <a:prstGeom prst="rect">
            <a:avLst/>
          </a:prstGeom>
        </p:spPr>
        <p:txBody>
          <a:bodyPr>
            <a:noAutofit/>
          </a:bodyPr>
          <a:lstStyle/>
          <a:p>
            <a:pPr defTabSz="301208">
              <a:defRPr sz="7040"/>
            </a:pPr>
            <a:r>
              <a:rPr sz="3600" dirty="0">
                <a:latin typeface="Arial" panose="020B0604020202020204" pitchFamily="34" charset="0"/>
                <a:cs typeface="Arial" panose="020B0604020202020204" pitchFamily="34" charset="0"/>
              </a:rPr>
              <a:t>NAACCR ETL to the </a:t>
            </a:r>
          </a:p>
          <a:p>
            <a:pPr defTabSz="301208">
              <a:defRPr sz="7040"/>
            </a:pPr>
            <a:r>
              <a:rPr sz="3600" dirty="0">
                <a:latin typeface="Arial" panose="020B0604020202020204" pitchFamily="34" charset="0"/>
                <a:cs typeface="Arial" panose="020B0604020202020204" pitchFamily="34" charset="0"/>
              </a:rPr>
              <a:t>Oncology CDM Extension</a:t>
            </a:r>
          </a:p>
        </p:txBody>
      </p:sp>
      <p:sp>
        <p:nvSpPr>
          <p:cNvPr id="120" name="Michael Gurley…"/>
          <p:cNvSpPr txBox="1">
            <a:spLocks noGrp="1"/>
          </p:cNvSpPr>
          <p:nvPr>
            <p:ph type="subTitle" sz="quarter" idx="1"/>
          </p:nvPr>
        </p:nvSpPr>
        <p:spPr>
          <a:xfrm>
            <a:off x="2362200" y="3365499"/>
            <a:ext cx="6096000" cy="1809615"/>
          </a:xfrm>
          <a:prstGeom prst="rect">
            <a:avLst/>
          </a:prstGeom>
        </p:spPr>
        <p:txBody>
          <a:bodyPr>
            <a:noAutofit/>
          </a:bodyPr>
          <a:lstStyle/>
          <a:p>
            <a:pPr defTabSz="143758">
              <a:defRPr sz="1344"/>
            </a:pPr>
            <a:r>
              <a:rPr sz="2000" dirty="0">
                <a:latin typeface="Arial" panose="020B0604020202020204" pitchFamily="34" charset="0"/>
                <a:cs typeface="Arial" panose="020B0604020202020204" pitchFamily="34" charset="0"/>
              </a:rPr>
              <a:t>Michael Gurley</a:t>
            </a:r>
          </a:p>
          <a:p>
            <a:pPr defTabSz="143758">
              <a:defRPr sz="1344"/>
            </a:pPr>
            <a:r>
              <a:rPr sz="2000" dirty="0">
                <a:latin typeface="Arial" panose="020B0604020202020204" pitchFamily="34" charset="0"/>
                <a:cs typeface="Arial" panose="020B0604020202020204" pitchFamily="34" charset="0"/>
              </a:rPr>
              <a:t>Northwestern University</a:t>
            </a:r>
          </a:p>
          <a:p>
            <a:pPr defTabSz="143758">
              <a:defRPr sz="1344"/>
            </a:pPr>
            <a:r>
              <a:rPr sz="2000" dirty="0">
                <a:latin typeface="Arial" panose="020B0604020202020204" pitchFamily="34" charset="0"/>
                <a:cs typeface="Arial" panose="020B0604020202020204" pitchFamily="34" charset="0"/>
              </a:rPr>
              <a:t>Applied Research Informatics Group</a:t>
            </a:r>
          </a:p>
          <a:p>
            <a:pPr defTabSz="143758">
              <a:defRPr sz="1344"/>
            </a:pPr>
            <a:r>
              <a:rPr sz="2000" u="sng" dirty="0">
                <a:latin typeface="Arial" panose="020B0604020202020204" pitchFamily="34" charset="0"/>
                <a:cs typeface="Arial" panose="020B0604020202020204" pitchFamily="34" charset="0"/>
                <a:hlinkClick r:id="rId2"/>
              </a:rPr>
              <a:t>m-gurley@northwestern.edu</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3000" y="127000"/>
            <a:ext cx="7816174" cy="698500"/>
          </a:xfrm>
        </p:spPr>
        <p:txBody>
          <a:bodyPr>
            <a:normAutofit fontScale="90000"/>
          </a:bodyPr>
          <a:lstStyle/>
          <a:p>
            <a:r>
              <a:rPr lang="en-US" dirty="0">
                <a:latin typeface="Arial" panose="020B0604020202020204" pitchFamily="34" charset="0"/>
                <a:cs typeface="Arial" panose="020B0604020202020204" pitchFamily="34" charset="0"/>
              </a:rPr>
              <a:t>Oncology CDM Extension Installation</a:t>
            </a:r>
          </a:p>
        </p:txBody>
      </p:sp>
      <p:sp>
        <p:nvSpPr>
          <p:cNvPr id="6" name="Content Placeholder 5"/>
          <p:cNvSpPr>
            <a:spLocks noGrp="1"/>
          </p:cNvSpPr>
          <p:nvPr>
            <p:ph idx="1"/>
          </p:nvPr>
        </p:nvSpPr>
        <p:spPr/>
        <p:txBody>
          <a:bodyPr>
            <a:normAutofit fontScale="77500" lnSpcReduction="20000"/>
          </a:bodyPr>
          <a:lstStyle/>
          <a:p>
            <a:pPr marL="262515" indent="-262515" defTabSz="335437">
              <a:spcBef>
                <a:spcPts val="2402"/>
              </a:spcBef>
              <a:defRPr sz="3724"/>
            </a:pPr>
            <a:r>
              <a:rPr lang="en-US" dirty="0">
                <a:latin typeface="Arial" panose="020B0604020202020204" pitchFamily="34" charset="0"/>
                <a:cs typeface="Arial" panose="020B0604020202020204" pitchFamily="34" charset="0"/>
              </a:rPr>
              <a:t>Detailed install instructions: </a:t>
            </a:r>
          </a:p>
          <a:p>
            <a:pPr marL="525031" lvl="1" indent="-262515" defTabSz="335437">
              <a:spcBef>
                <a:spcPts val="2402"/>
              </a:spcBef>
              <a:defRPr sz="3724"/>
            </a:pPr>
            <a:r>
              <a:rPr lang="en-US" dirty="0">
                <a:latin typeface="Arial" panose="020B0604020202020204" pitchFamily="34" charset="0"/>
                <a:cs typeface="Arial" panose="020B0604020202020204" pitchFamily="34" charset="0"/>
              </a:rPr>
              <a:t>https://github.com/OHDSI/OncologyWG/wiki/Oncology-CDM-Extension-Installation</a:t>
            </a:r>
          </a:p>
          <a:p>
            <a:pPr marL="262515" indent="-262515" defTabSz="335437">
              <a:spcBef>
                <a:spcPts val="2402"/>
              </a:spcBef>
              <a:defRPr sz="3724"/>
            </a:pPr>
            <a:r>
              <a:rPr lang="en-US" dirty="0">
                <a:latin typeface="Arial" panose="020B0604020202020204" pitchFamily="34" charset="0"/>
                <a:cs typeface="Arial" panose="020B0604020202020204" pitchFamily="34" charset="0"/>
              </a:rPr>
              <a:t>Not yet been incorporated into an official OMOP CDM release.</a:t>
            </a:r>
          </a:p>
          <a:p>
            <a:pPr marL="262515" indent="-262515" defTabSz="335437">
              <a:spcBef>
                <a:spcPts val="2402"/>
              </a:spcBef>
              <a:defRPr sz="3724"/>
            </a:pPr>
            <a:r>
              <a:rPr lang="en-US" dirty="0">
                <a:latin typeface="Arial" panose="020B0604020202020204" pitchFamily="34" charset="0"/>
                <a:cs typeface="Arial" panose="020B0604020202020204" pitchFamily="34" charset="0"/>
              </a:rPr>
              <a:t>v5.31 </a:t>
            </a:r>
          </a:p>
          <a:p>
            <a:pPr marL="262515" indent="-262515" defTabSz="335437">
              <a:spcBef>
                <a:spcPts val="2402"/>
              </a:spcBef>
              <a:defRPr sz="3724"/>
            </a:pPr>
            <a:r>
              <a:rPr lang="en-US" dirty="0">
                <a:latin typeface="Arial" panose="020B0604020202020204" pitchFamily="34" charset="0"/>
                <a:cs typeface="Arial" panose="020B0604020202020204" pitchFamily="34" charset="0"/>
              </a:rPr>
              <a:t>PostgreSQL, SQL Server, Oracle and Redshift</a:t>
            </a:r>
          </a:p>
          <a:p>
            <a:pPr>
              <a:buNone/>
            </a:pPr>
            <a:endParaRPr lang="en-US" dirty="0"/>
          </a:p>
        </p:txBody>
      </p:sp>
    </p:spTree>
    <p:extLst>
      <p:ext uri="{BB962C8B-B14F-4D97-AF65-F5344CB8AC3E}">
        <p14:creationId xmlns:p14="http://schemas.microsoft.com/office/powerpoint/2010/main" val="4020072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43000" y="127000"/>
            <a:ext cx="7816174" cy="698500"/>
          </a:xfrm>
        </p:spPr>
        <p:txBody>
          <a:bodyPr>
            <a:normAutofit/>
          </a:bodyPr>
          <a:lstStyle/>
          <a:p>
            <a:r>
              <a:rPr lang="en-US" sz="3200" dirty="0">
                <a:latin typeface="Arial" panose="020B0604020202020204" pitchFamily="34" charset="0"/>
                <a:ea typeface="+mn-ea"/>
                <a:cs typeface="Arial" panose="020B0604020202020204" pitchFamily="34" charset="0"/>
              </a:rPr>
              <a:t>Oncology</a:t>
            </a:r>
            <a:r>
              <a:rPr lang="en-US" sz="3200" dirty="0">
                <a:latin typeface="Arial" panose="020B0604020202020204" pitchFamily="34" charset="0"/>
                <a:cs typeface="Arial" panose="020B0604020202020204" pitchFamily="34" charset="0"/>
              </a:rPr>
              <a:t> CDM Extension Installation</a:t>
            </a:r>
          </a:p>
        </p:txBody>
      </p:sp>
      <p:sp>
        <p:nvSpPr>
          <p:cNvPr id="6" name="Content Placeholder 5"/>
          <p:cNvSpPr>
            <a:spLocks noGrp="1"/>
          </p:cNvSpPr>
          <p:nvPr>
            <p:ph idx="1"/>
          </p:nvPr>
        </p:nvSpPr>
        <p:spPr>
          <a:xfrm>
            <a:off x="457200" y="1181375"/>
            <a:ext cx="8229600" cy="3838102"/>
          </a:xfrm>
        </p:spPr>
        <p:txBody>
          <a:bodyPr>
            <a:normAutofit fontScale="62500" lnSpcReduction="20000"/>
          </a:bodyPr>
          <a:lstStyle/>
          <a:p>
            <a:pPr marL="107149" indent="-107149" defTabSz="136913">
              <a:spcBef>
                <a:spcPts val="937"/>
              </a:spcBef>
              <a:defRPr sz="1440"/>
            </a:pPr>
            <a:r>
              <a:rPr lang="en-US" sz="1800" dirty="0">
                <a:latin typeface="Arial" panose="020B0604020202020204" pitchFamily="34" charset="0"/>
                <a:cs typeface="Arial" panose="020B0604020202020204" pitchFamily="34" charset="0"/>
              </a:rPr>
              <a:t>Step 1: Compile the OMOP CDM v5.31 Tables.</a:t>
            </a:r>
          </a:p>
          <a:p>
            <a:pPr marL="107149" indent="-107149" defTabSz="136913">
              <a:spcBef>
                <a:spcPts val="937"/>
              </a:spcBef>
              <a:defRPr sz="1440"/>
            </a:pPr>
            <a:r>
              <a:rPr lang="en-US" sz="1800" dirty="0">
                <a:latin typeface="Arial" panose="020B0604020202020204" pitchFamily="34" charset="0"/>
                <a:cs typeface="Arial" panose="020B0604020202020204" pitchFamily="34" charset="0"/>
              </a:rPr>
              <a:t>Step 2: Compile the Oncology CDM Extension Tables: EPISODE, EPISODE_EVENT, MEASUREMENT, CONCEPT_NUMERIC.</a:t>
            </a:r>
          </a:p>
          <a:p>
            <a:pPr marL="107149" indent="-107149" defTabSz="136913">
              <a:spcBef>
                <a:spcPts val="937"/>
              </a:spcBef>
              <a:defRPr sz="1440"/>
            </a:pPr>
            <a:r>
              <a:rPr lang="en-US" sz="1800" dirty="0">
                <a:latin typeface="Arial" panose="020B0604020202020204" pitchFamily="34" charset="0"/>
                <a:cs typeface="Arial" panose="020B0604020202020204" pitchFamily="34" charset="0"/>
              </a:rPr>
              <a:t>Step 3: Load the OMOP Standardized Vocabulary Tables.</a:t>
            </a:r>
          </a:p>
          <a:p>
            <a:pPr marL="214299" lvl="1" indent="-107149" defTabSz="136913">
              <a:spcBef>
                <a:spcPts val="937"/>
              </a:spcBef>
              <a:defRPr sz="1440"/>
            </a:pPr>
            <a:r>
              <a:rPr lang="en-US" sz="1800" dirty="0">
                <a:latin typeface="Arial" panose="020B0604020202020204" pitchFamily="34" charset="0"/>
                <a:cs typeface="Arial" panose="020B0604020202020204" pitchFamily="34" charset="0"/>
              </a:rPr>
              <a:t>Athena: SNOMED, ICDO-3, HemOnc, </a:t>
            </a:r>
            <a:r>
              <a:rPr lang="en-US" sz="1800" dirty="0" err="1">
                <a:latin typeface="Arial" panose="020B0604020202020204" pitchFamily="34" charset="0"/>
                <a:cs typeface="Arial" panose="020B0604020202020204" pitchFamily="34" charset="0"/>
              </a:rPr>
              <a:t>RxNorm</a:t>
            </a:r>
            <a:r>
              <a:rPr lang="en-US" sz="1800" dirty="0">
                <a:latin typeface="Arial" panose="020B0604020202020204" pitchFamily="34" charset="0"/>
                <a:cs typeface="Arial" panose="020B0604020202020204" pitchFamily="34" charset="0"/>
              </a:rPr>
              <a:t>, NAACCR, and Episode Type</a:t>
            </a:r>
          </a:p>
          <a:p>
            <a:pPr marL="214299" lvl="1" indent="-107149" defTabSz="136913">
              <a:spcBef>
                <a:spcPts val="937"/>
              </a:spcBef>
              <a:defRPr sz="1440"/>
            </a:pPr>
            <a:r>
              <a:rPr lang="en-US" sz="1800" dirty="0">
                <a:latin typeface="Arial" panose="020B0604020202020204" pitchFamily="34" charset="0"/>
                <a:cs typeface="Arial" panose="020B0604020202020204" pitchFamily="34" charset="0"/>
              </a:rPr>
              <a:t>Vocabulary patch file: Execute the vocabulary patch file from the </a:t>
            </a:r>
            <a:r>
              <a:rPr lang="en-US" sz="1800" dirty="0" err="1">
                <a:latin typeface="Arial" panose="020B0604020202020204" pitchFamily="34" charset="0"/>
                <a:cs typeface="Arial" panose="020B0604020202020204" pitchFamily="34" charset="0"/>
              </a:rPr>
              <a:t>OncologyWG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Github</a:t>
            </a:r>
            <a:r>
              <a:rPr lang="en-US" sz="1800" dirty="0">
                <a:latin typeface="Arial" panose="020B0604020202020204" pitchFamily="34" charset="0"/>
                <a:cs typeface="Arial" panose="020B0604020202020204" pitchFamily="34" charset="0"/>
              </a:rPr>
              <a:t> repository to support metadata description/reference of the Oncology CDM Extension's new tables and added columns. </a:t>
            </a:r>
          </a:p>
          <a:p>
            <a:pPr marL="214299" lvl="1" indent="-107149" defTabSz="136913">
              <a:spcBef>
                <a:spcPts val="937"/>
              </a:spcBef>
              <a:defRPr sz="1440"/>
            </a:pPr>
            <a:r>
              <a:rPr lang="en-US" sz="1800" dirty="0">
                <a:latin typeface="Arial" panose="020B0604020202020204" pitchFamily="34" charset="0"/>
                <a:cs typeface="Arial" panose="020B0604020202020204" pitchFamily="34" charset="0"/>
              </a:rPr>
              <a:t>CONCEPT_NUMERIC: Run the vocabulary ingestion script to populate the Oncology CDM Extension's newly added CONCEPT_NUMERIC vocabulary table from the </a:t>
            </a:r>
            <a:r>
              <a:rPr lang="en-US" sz="1800" dirty="0" err="1">
                <a:latin typeface="Arial" panose="020B0604020202020204" pitchFamily="34" charset="0"/>
                <a:cs typeface="Arial" panose="020B0604020202020204" pitchFamily="34" charset="0"/>
              </a:rPr>
              <a:t>OncologyWG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Github</a:t>
            </a:r>
            <a:r>
              <a:rPr lang="en-US" sz="1800" dirty="0">
                <a:latin typeface="Arial" panose="020B0604020202020204" pitchFamily="34" charset="0"/>
                <a:cs typeface="Arial" panose="020B0604020202020204" pitchFamily="34" charset="0"/>
              </a:rPr>
              <a:t> repository.</a:t>
            </a:r>
          </a:p>
          <a:p>
            <a:pPr marL="107149" indent="-107149" defTabSz="136913">
              <a:spcBef>
                <a:spcPts val="937"/>
              </a:spcBef>
              <a:defRPr sz="1440"/>
            </a:pPr>
            <a:r>
              <a:rPr lang="en-US" sz="1800" dirty="0">
                <a:latin typeface="Arial" panose="020B0604020202020204" pitchFamily="34" charset="0"/>
                <a:cs typeface="Arial" panose="020B0604020202020204" pitchFamily="34" charset="0"/>
              </a:rPr>
              <a:t>Step 4: ETL the OMOP Standardized Clinical Data Tables</a:t>
            </a:r>
          </a:p>
          <a:p>
            <a:pPr marL="214299" lvl="1" indent="-107149" defTabSz="136913">
              <a:spcBef>
                <a:spcPts val="937"/>
              </a:spcBef>
              <a:defRPr sz="1440"/>
            </a:pPr>
            <a:r>
              <a:rPr lang="en-US" sz="1800" dirty="0">
                <a:latin typeface="Arial" panose="020B0604020202020204" pitchFamily="34" charset="0"/>
                <a:cs typeface="Arial" panose="020B0604020202020204" pitchFamily="34" charset="0"/>
              </a:rPr>
              <a:t>Some implementations will layer the ETL of data into the Oncology CDM Extension tables on top of an OMOP CDM instance populated from other sources.</a:t>
            </a:r>
          </a:p>
          <a:p>
            <a:pPr marL="214299" lvl="1" indent="-107149" defTabSz="136913">
              <a:spcBef>
                <a:spcPts val="937"/>
              </a:spcBef>
              <a:defRPr sz="1440"/>
            </a:pPr>
            <a:r>
              <a:rPr lang="en-US" sz="1800" dirty="0">
                <a:latin typeface="Arial" panose="020B0604020202020204" pitchFamily="34" charset="0"/>
                <a:cs typeface="Arial" panose="020B0604020202020204" pitchFamily="34" charset="0"/>
              </a:rPr>
              <a:t>Other implementations will ETL data into the Oncology CDM Extension tables in a satellite OMOP CDM instance and merge the data into a main OMOP CDM instance.</a:t>
            </a:r>
          </a:p>
          <a:p>
            <a:pPr marL="107149" indent="-107149" defTabSz="136913">
              <a:spcBef>
                <a:spcPts val="937"/>
              </a:spcBef>
              <a:defRPr sz="1440"/>
            </a:pPr>
            <a:r>
              <a:rPr lang="en-US" sz="1800" dirty="0">
                <a:latin typeface="Arial" panose="020B0604020202020204" pitchFamily="34" charset="0"/>
                <a:cs typeface="Arial" panose="020B0604020202020204" pitchFamily="34" charset="0"/>
              </a:rPr>
              <a:t>Step 5: Compile the indexes and constraints.</a:t>
            </a:r>
          </a:p>
          <a:p>
            <a:pPr marL="214299" lvl="1" indent="-107149" defTabSz="136913">
              <a:spcBef>
                <a:spcPts val="937"/>
              </a:spcBef>
              <a:defRPr sz="1440"/>
            </a:pPr>
            <a:r>
              <a:rPr lang="en-US" sz="1800" dirty="0">
                <a:latin typeface="Arial" panose="020B0604020202020204" pitchFamily="34" charset="0"/>
                <a:cs typeface="Arial" panose="020B0604020202020204" pitchFamily="34" charset="0"/>
              </a:rPr>
              <a:t>Compile the OMOP CDM v5.31 indexes and constraints from the OHDSI/</a:t>
            </a:r>
            <a:r>
              <a:rPr lang="en-US" sz="1800" dirty="0" err="1">
                <a:latin typeface="Arial" panose="020B0604020202020204" pitchFamily="34" charset="0"/>
                <a:cs typeface="Arial" panose="020B0604020202020204" pitchFamily="34" charset="0"/>
              </a:rPr>
              <a:t>CommonDataModel</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Github</a:t>
            </a:r>
            <a:r>
              <a:rPr lang="en-US" sz="1800" dirty="0">
                <a:latin typeface="Arial" panose="020B0604020202020204" pitchFamily="34" charset="0"/>
                <a:cs typeface="Arial" panose="020B0604020202020204" pitchFamily="34" charset="0"/>
              </a:rPr>
              <a:t> repository. </a:t>
            </a:r>
          </a:p>
          <a:p>
            <a:pPr marL="214299" lvl="1" indent="-107149" defTabSz="136913">
              <a:spcBef>
                <a:spcPts val="937"/>
              </a:spcBef>
              <a:defRPr sz="1440"/>
            </a:pPr>
            <a:r>
              <a:rPr lang="en-US" sz="1800" dirty="0">
                <a:latin typeface="Arial" panose="020B0604020202020204" pitchFamily="34" charset="0"/>
                <a:cs typeface="Arial" panose="020B0604020202020204" pitchFamily="34" charset="0"/>
              </a:rPr>
              <a:t>Compile the Oncology CDM Extension constraints from the </a:t>
            </a:r>
            <a:r>
              <a:rPr lang="en-US" sz="1800" dirty="0" err="1">
                <a:latin typeface="Arial" panose="020B0604020202020204" pitchFamily="34" charset="0"/>
                <a:cs typeface="Arial" panose="020B0604020202020204" pitchFamily="34" charset="0"/>
              </a:rPr>
              <a:t>OncologyWG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Github</a:t>
            </a:r>
            <a:r>
              <a:rPr lang="en-US" sz="1800" dirty="0">
                <a:latin typeface="Arial" panose="020B0604020202020204" pitchFamily="34" charset="0"/>
                <a:cs typeface="Arial" panose="020B0604020202020204" pitchFamily="34" charset="0"/>
              </a:rPr>
              <a:t> repository. </a:t>
            </a:r>
          </a:p>
          <a:p>
            <a:pPr>
              <a:buNone/>
            </a:pPr>
            <a:endParaRPr lang="en-US" dirty="0"/>
          </a:p>
        </p:txBody>
      </p:sp>
    </p:spTree>
    <p:extLst>
      <p:ext uri="{BB962C8B-B14F-4D97-AF65-F5344CB8AC3E}">
        <p14:creationId xmlns:p14="http://schemas.microsoft.com/office/powerpoint/2010/main" val="323233333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D62E6-E1D1-4C6D-ABA3-18A741FDB82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The Journey to large-scale analytics</a:t>
            </a:r>
          </a:p>
        </p:txBody>
      </p:sp>
      <p:sp>
        <p:nvSpPr>
          <p:cNvPr id="3" name="Content Placeholder 2">
            <a:extLst>
              <a:ext uri="{FF2B5EF4-FFF2-40B4-BE49-F238E27FC236}">
                <a16:creationId xmlns:a16="http://schemas.microsoft.com/office/drawing/2014/main" id="{6578454A-A9F2-4DE2-854A-070039DD701D}"/>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The Observational Health Data Sciences and Informatics (OHDSI) initiative</a:t>
            </a:r>
          </a:p>
          <a:p>
            <a:r>
              <a:rPr lang="en-US" dirty="0">
                <a:latin typeface="Arial" panose="020B0604020202020204" pitchFamily="34" charset="0"/>
                <a:cs typeface="Arial" panose="020B0604020202020204" pitchFamily="34" charset="0"/>
              </a:rPr>
              <a:t>Introduction to the use of a Common Data Model and Standardized Vocabularies</a:t>
            </a:r>
          </a:p>
          <a:p>
            <a:r>
              <a:rPr lang="en-US" dirty="0">
                <a:latin typeface="Arial" panose="020B0604020202020204" pitchFamily="34" charset="0"/>
                <a:cs typeface="Arial" panose="020B0604020202020204" pitchFamily="34" charset="0"/>
              </a:rPr>
              <a:t>The European Health Data and Evidence (EHDEN) Project</a:t>
            </a:r>
          </a:p>
          <a:p>
            <a:r>
              <a:rPr lang="en-US" dirty="0">
                <a:latin typeface="Arial" panose="020B0604020202020204" pitchFamily="34" charset="0"/>
                <a:cs typeface="Arial" panose="020B0604020202020204" pitchFamily="34" charset="0"/>
              </a:rPr>
              <a:t>Examples of analytical use cases</a:t>
            </a:r>
          </a:p>
        </p:txBody>
      </p:sp>
    </p:spTree>
    <p:extLst>
      <p:ext uri="{BB962C8B-B14F-4D97-AF65-F5344CB8AC3E}">
        <p14:creationId xmlns:p14="http://schemas.microsoft.com/office/powerpoint/2010/main" val="351499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 name="Populating the Oncology CDM Extension."/>
          <p:cNvSpPr txBox="1">
            <a:spLocks noGrp="1"/>
          </p:cNvSpPr>
          <p:nvPr>
            <p:ph type="title"/>
          </p:nvPr>
        </p:nvSpPr>
        <p:spPr>
          <a:xfrm>
            <a:off x="1142999" y="127000"/>
            <a:ext cx="7796719" cy="698500"/>
          </a:xfrm>
          <a:prstGeom prst="rect">
            <a:avLst/>
          </a:prstGeom>
        </p:spPr>
        <p:txBody>
          <a:bodyPr>
            <a:noAutofit/>
          </a:bodyPr>
          <a:lstStyle>
            <a:lvl1pPr defTabSz="484886">
              <a:defRPr sz="6640"/>
            </a:lvl1pPr>
          </a:lstStyle>
          <a:p>
            <a:r>
              <a:rPr sz="3600" dirty="0">
                <a:latin typeface="Arial" panose="020B0604020202020204" pitchFamily="34" charset="0"/>
                <a:cs typeface="Arial" panose="020B0604020202020204" pitchFamily="34" charset="0"/>
              </a:rPr>
              <a:t>Populating the Oncology CDM Extension</a:t>
            </a:r>
          </a:p>
        </p:txBody>
      </p:sp>
      <p:sp>
        <p:nvSpPr>
          <p:cNvPr id="129" name="https://github.com/OHDSI/OncologyWG/wiki/Populating-the-OMOP-Oncology-Extension…"/>
          <p:cNvSpPr txBox="1">
            <a:spLocks noGrp="1"/>
          </p:cNvSpPr>
          <p:nvPr>
            <p:ph idx="1"/>
          </p:nvPr>
        </p:nvSpPr>
        <p:spPr>
          <a:xfrm>
            <a:off x="457200" y="1502383"/>
            <a:ext cx="8229600" cy="3565728"/>
          </a:xfrm>
          <a:prstGeom prst="rect">
            <a:avLst/>
          </a:prstGeom>
        </p:spPr>
        <p:txBody>
          <a:bodyPr>
            <a:normAutofit fontScale="77500" lnSpcReduction="20000"/>
          </a:bodyPr>
          <a:lstStyle/>
          <a:p>
            <a:pPr marL="444669" lvl="1" indent="-222334" defTabSz="284095">
              <a:spcBef>
                <a:spcPts val="1992"/>
              </a:spcBef>
              <a:defRPr sz="3154"/>
            </a:pPr>
            <a:r>
              <a:rPr dirty="0">
                <a:latin typeface="Arial" panose="020B0604020202020204" pitchFamily="34" charset="0"/>
                <a:cs typeface="Arial" panose="020B0604020202020204" pitchFamily="34" charset="0"/>
              </a:rPr>
              <a:t>https://github.com/OHDSI/OncologyWG/wiki/Populating-the-OMOP-Oncology-Extension</a:t>
            </a:r>
          </a:p>
          <a:p>
            <a:pPr marL="444669" lvl="1" indent="-222334" defTabSz="284095">
              <a:spcBef>
                <a:spcPts val="1992"/>
              </a:spcBef>
              <a:defRPr sz="3154"/>
            </a:pPr>
            <a:r>
              <a:rPr dirty="0">
                <a:latin typeface="Arial" panose="020B0604020202020204" pitchFamily="34" charset="0"/>
                <a:cs typeface="Arial" panose="020B0604020202020204" pitchFamily="34" charset="0"/>
              </a:rPr>
              <a:t>Directly from Tumor Registries:</a:t>
            </a:r>
          </a:p>
          <a:p>
            <a:pPr marL="667004" lvl="2" indent="-222334" defTabSz="284095">
              <a:spcBef>
                <a:spcPts val="1992"/>
              </a:spcBef>
              <a:defRPr sz="3154"/>
            </a:pPr>
            <a:r>
              <a:rPr dirty="0">
                <a:latin typeface="Arial" panose="020B0604020202020204" pitchFamily="34" charset="0"/>
                <a:cs typeface="Arial" panose="020B0604020202020204" pitchFamily="34" charset="0"/>
              </a:rPr>
              <a:t> ETL Disease Episodes, Disease Episode Modifiers, Treatment Episodes and Treatment Episode Modifiers directly from tumor registry data. Tumor registries natively capture many of the abstractions and detailed modifiers that the Oncology CDM Extension strives to instantiate. A standard ETL has been written capable of </a:t>
            </a:r>
            <a:r>
              <a:rPr dirty="0" err="1">
                <a:latin typeface="Arial" panose="020B0604020202020204" pitchFamily="34" charset="0"/>
                <a:cs typeface="Arial" panose="020B0604020202020204" pitchFamily="34" charset="0"/>
              </a:rPr>
              <a:t>ETLing</a:t>
            </a:r>
            <a:r>
              <a:rPr dirty="0">
                <a:latin typeface="Arial" panose="020B0604020202020204" pitchFamily="34" charset="0"/>
                <a:cs typeface="Arial" panose="020B0604020202020204" pitchFamily="34" charset="0"/>
              </a:rPr>
              <a:t> NAACCR-forma</a:t>
            </a:r>
            <a:r>
              <a:rPr lang="en-US" dirty="0">
                <a:latin typeface="Arial" panose="020B0604020202020204" pitchFamily="34" charset="0"/>
                <a:cs typeface="Arial" panose="020B0604020202020204" pitchFamily="34" charset="0"/>
              </a:rPr>
              <a:t>t</a:t>
            </a:r>
            <a:r>
              <a:rPr dirty="0">
                <a:latin typeface="Arial" panose="020B0604020202020204" pitchFamily="34" charset="0"/>
                <a:cs typeface="Arial" panose="020B0604020202020204" pitchFamily="34" charset="0"/>
              </a:rPr>
              <a:t>ted tumor registry data.</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opulating the Oncology CDM Extension."/>
          <p:cNvSpPr txBox="1">
            <a:spLocks noGrp="1"/>
          </p:cNvSpPr>
          <p:nvPr>
            <p:ph type="title"/>
          </p:nvPr>
        </p:nvSpPr>
        <p:spPr>
          <a:prstGeom prst="rect">
            <a:avLst/>
          </a:prstGeom>
        </p:spPr>
        <p:txBody>
          <a:bodyPr>
            <a:noAutofit/>
          </a:bodyPr>
          <a:lstStyle>
            <a:lvl1pPr defTabSz="484886">
              <a:defRPr sz="6640"/>
            </a:lvl1pPr>
          </a:lstStyle>
          <a:p>
            <a:r>
              <a:rPr sz="3600" dirty="0">
                <a:latin typeface="Arial" panose="020B0604020202020204" pitchFamily="34" charset="0"/>
                <a:cs typeface="Arial" panose="020B0604020202020204" pitchFamily="34" charset="0"/>
              </a:rPr>
              <a:t>Populating the Oncology CDM Extension</a:t>
            </a:r>
          </a:p>
        </p:txBody>
      </p:sp>
      <p:sp>
        <p:nvSpPr>
          <p:cNvPr id="132" name="Directly from non-registry sources:…"/>
          <p:cNvSpPr txBox="1">
            <a:spLocks noGrp="1"/>
          </p:cNvSpPr>
          <p:nvPr>
            <p:ph type="body" idx="4294967295"/>
          </p:nvPr>
        </p:nvSpPr>
        <p:spPr>
          <a:xfrm>
            <a:off x="204283" y="1152192"/>
            <a:ext cx="8229600" cy="4089400"/>
          </a:xfrm>
          <a:prstGeom prst="rect">
            <a:avLst/>
          </a:prstGeom>
        </p:spPr>
        <p:txBody>
          <a:bodyPr>
            <a:normAutofit fontScale="77500" lnSpcReduction="20000"/>
          </a:bodyPr>
          <a:lstStyle/>
          <a:p>
            <a:pPr marL="195548" indent="-195548" defTabSz="249866">
              <a:spcBef>
                <a:spcPts val="1758"/>
              </a:spcBef>
              <a:defRPr sz="2774"/>
            </a:pPr>
            <a:r>
              <a:rPr dirty="0">
                <a:latin typeface="Arial" panose="020B0604020202020204" pitchFamily="34" charset="0"/>
                <a:cs typeface="Arial" panose="020B0604020202020204" pitchFamily="34" charset="0"/>
              </a:rPr>
              <a:t>Directly from non-registry sources: </a:t>
            </a:r>
          </a:p>
          <a:p>
            <a:pPr marL="391095" lvl="1" indent="-195548" defTabSz="249866">
              <a:spcBef>
                <a:spcPts val="1758"/>
              </a:spcBef>
              <a:defRPr sz="2774"/>
            </a:pPr>
            <a:r>
              <a:rPr dirty="0">
                <a:latin typeface="Arial" panose="020B0604020202020204" pitchFamily="34" charset="0"/>
                <a:cs typeface="Arial" panose="020B0604020202020204" pitchFamily="34" charset="0"/>
              </a:rPr>
              <a:t>Treatment Episode Modifiers directly from</a:t>
            </a:r>
          </a:p>
          <a:p>
            <a:pPr marL="586643" lvl="2" indent="-195548" defTabSz="249866">
              <a:spcBef>
                <a:spcPts val="1758"/>
              </a:spcBef>
              <a:defRPr sz="2774"/>
            </a:pPr>
            <a:r>
              <a:rPr dirty="0">
                <a:latin typeface="Arial" panose="020B0604020202020204" pitchFamily="34" charset="0"/>
                <a:cs typeface="Arial" panose="020B0604020202020204" pitchFamily="34" charset="0"/>
              </a:rPr>
              <a:t> EHR systems</a:t>
            </a:r>
          </a:p>
          <a:p>
            <a:pPr marL="586643" lvl="2" indent="-195548" defTabSz="249866">
              <a:spcBef>
                <a:spcPts val="1758"/>
              </a:spcBef>
              <a:defRPr sz="2774"/>
            </a:pPr>
            <a:r>
              <a:rPr dirty="0">
                <a:latin typeface="Arial" panose="020B0604020202020204" pitchFamily="34" charset="0"/>
                <a:cs typeface="Arial" panose="020B0604020202020204" pitchFamily="34" charset="0"/>
              </a:rPr>
              <a:t> Ancillary clinical systems: imaging, pathology.</a:t>
            </a:r>
          </a:p>
          <a:p>
            <a:pPr marL="586643" lvl="2" indent="-195548" defTabSz="249866">
              <a:spcBef>
                <a:spcPts val="1758"/>
              </a:spcBef>
              <a:defRPr sz="2774"/>
            </a:pPr>
            <a:r>
              <a:rPr dirty="0">
                <a:latin typeface="Arial" panose="020B0604020202020204" pitchFamily="34" charset="0"/>
                <a:cs typeface="Arial" panose="020B0604020202020204" pitchFamily="34" charset="0"/>
              </a:rPr>
              <a:t>Oncology Analytic Platforms</a:t>
            </a:r>
          </a:p>
          <a:p>
            <a:pPr marL="586643" lvl="2" indent="-195548" defTabSz="249866">
              <a:spcBef>
                <a:spcPts val="1758"/>
              </a:spcBef>
              <a:defRPr sz="2774"/>
            </a:pPr>
            <a:r>
              <a:rPr dirty="0">
                <a:latin typeface="Arial" panose="020B0604020202020204" pitchFamily="34" charset="0"/>
                <a:cs typeface="Arial" panose="020B0604020202020204" pitchFamily="34" charset="0"/>
              </a:rPr>
              <a:t>Custom clinical data repositories.</a:t>
            </a:r>
          </a:p>
          <a:p>
            <a:pPr marL="391095" lvl="1" indent="-195548" defTabSz="249866">
              <a:spcBef>
                <a:spcPts val="1758"/>
              </a:spcBef>
              <a:defRPr sz="2774"/>
            </a:pPr>
            <a:r>
              <a:rPr dirty="0">
                <a:latin typeface="Arial" panose="020B0604020202020204" pitchFamily="34" charset="0"/>
                <a:cs typeface="Arial" panose="020B0604020202020204" pitchFamily="34" charset="0"/>
              </a:rPr>
              <a:t>Some non-registry sources natively capture and/or curate the abstractions and detailed modifiers that the Oncology CDM Extension strives to instantiate.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opulating the Oncology CDM Extension."/>
          <p:cNvSpPr txBox="1">
            <a:spLocks noGrp="1"/>
          </p:cNvSpPr>
          <p:nvPr>
            <p:ph type="title"/>
          </p:nvPr>
        </p:nvSpPr>
        <p:spPr>
          <a:prstGeom prst="rect">
            <a:avLst/>
          </a:prstGeom>
        </p:spPr>
        <p:txBody>
          <a:bodyPr>
            <a:noAutofit/>
          </a:bodyPr>
          <a:lstStyle>
            <a:lvl1pPr defTabSz="484886">
              <a:defRPr sz="6640"/>
            </a:lvl1pPr>
          </a:lstStyle>
          <a:p>
            <a:r>
              <a:rPr sz="3600" dirty="0">
                <a:latin typeface="Arial" panose="020B0604020202020204" pitchFamily="34" charset="0"/>
                <a:cs typeface="Arial" panose="020B0604020202020204" pitchFamily="34" charset="0"/>
              </a:rPr>
              <a:t>Populating the Oncology CDM Extension</a:t>
            </a:r>
          </a:p>
        </p:txBody>
      </p:sp>
      <p:sp>
        <p:nvSpPr>
          <p:cNvPr id="135" name="Indirectly via Algorithmic Derivation on top of the OMOP CDM:…"/>
          <p:cNvSpPr txBox="1">
            <a:spLocks noGrp="1"/>
          </p:cNvSpPr>
          <p:nvPr>
            <p:ph idx="1"/>
          </p:nvPr>
        </p:nvSpPr>
        <p:spPr>
          <a:xfrm>
            <a:off x="457200" y="1142464"/>
            <a:ext cx="8229600" cy="4089136"/>
          </a:xfrm>
          <a:prstGeom prst="rect">
            <a:avLst/>
          </a:prstGeom>
        </p:spPr>
        <p:txBody>
          <a:bodyPr>
            <a:normAutofit fontScale="70000" lnSpcReduction="20000"/>
          </a:bodyPr>
          <a:lstStyle>
            <a:lvl1pPr marL="443484" indent="-443484" defTabSz="566674">
              <a:spcBef>
                <a:spcPts val="4000"/>
              </a:spcBef>
              <a:defRPr sz="3686"/>
            </a:lvl1pPr>
            <a:lvl2pPr marL="886968" indent="-443484" defTabSz="566674">
              <a:spcBef>
                <a:spcPts val="4000"/>
              </a:spcBef>
              <a:defRPr sz="3686"/>
            </a:lvl2pPr>
          </a:lstStyle>
          <a:p>
            <a:r>
              <a:rPr dirty="0">
                <a:latin typeface="Arial" panose="020B0604020202020204" pitchFamily="34" charset="0"/>
                <a:cs typeface="Arial" panose="020B0604020202020204" pitchFamily="34" charset="0"/>
              </a:rPr>
              <a:t>Indirectly via Algorithmic Derivation on top of the OMOP CDM:</a:t>
            </a:r>
          </a:p>
          <a:p>
            <a:pPr lvl="1"/>
            <a:r>
              <a:rPr dirty="0">
                <a:latin typeface="Arial" panose="020B0604020202020204" pitchFamily="34" charset="0"/>
                <a:cs typeface="Arial" panose="020B0604020202020204" pitchFamily="34" charset="0"/>
              </a:rPr>
              <a:t>Run algorithms on top of the OMOP standardized clinical data tables. For example, machine learning, rules-based compendium-aided temporal logic, and natural language processing. ETL Disease Episodes, Disease Episode Modifiers, Treatment Episodes and Treatment Episode Modifiers from the outputs of these algorithms.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Data Dictionary</a:t>
            </a:r>
          </a:p>
        </p:txBody>
      </p:sp>
      <p:sp>
        <p:nvSpPr>
          <p:cNvPr id="138" name="https://github.com/OHDSI/OncologyWG/wiki/NAACCR-ETL-Walkthrough…"/>
          <p:cNvSpPr txBox="1">
            <a:spLocks noGrp="1"/>
          </p:cNvSpPr>
          <p:nvPr>
            <p:ph idx="1"/>
          </p:nvPr>
        </p:nvSpPr>
        <p:spPr>
          <a:prstGeom prst="rect">
            <a:avLst/>
          </a:prstGeom>
        </p:spPr>
        <p:txBody>
          <a:bodyPr>
            <a:normAutofit fontScale="77500" lnSpcReduction="20000"/>
          </a:bodyPr>
          <a:lstStyle/>
          <a:p>
            <a:pPr marL="182153" indent="-182153" defTabSz="232752">
              <a:spcBef>
                <a:spcPts val="1641"/>
              </a:spcBef>
              <a:defRPr sz="2584"/>
            </a:pPr>
            <a:r>
              <a:rPr dirty="0">
                <a:latin typeface="Arial" panose="020B0604020202020204" pitchFamily="34" charset="0"/>
                <a:cs typeface="Arial" panose="020B0604020202020204" pitchFamily="34" charset="0"/>
              </a:rPr>
              <a:t>https://github.com/OHDSI/OncologyWG/wiki/NAACCR-ETL-Walkthrough</a:t>
            </a:r>
          </a:p>
          <a:p>
            <a:pPr marL="182153" indent="-182153" defTabSz="232752">
              <a:spcBef>
                <a:spcPts val="1641"/>
              </a:spcBef>
              <a:defRPr sz="2584"/>
            </a:pPr>
            <a:r>
              <a:rPr dirty="0">
                <a:latin typeface="Arial" panose="020B0604020202020204" pitchFamily="34" charset="0"/>
                <a:cs typeface="Arial" panose="020B0604020202020204" pitchFamily="34" charset="0"/>
              </a:rPr>
              <a:t>NAACCR Data Dictionary</a:t>
            </a:r>
          </a:p>
          <a:p>
            <a:pPr marL="364307" lvl="1" indent="-182153" defTabSz="232752">
              <a:spcBef>
                <a:spcPts val="1641"/>
              </a:spcBef>
              <a:defRPr sz="2584"/>
            </a:pPr>
            <a:r>
              <a:rPr dirty="0">
                <a:latin typeface="Arial" panose="020B0604020202020204" pitchFamily="34" charset="0"/>
                <a:cs typeface="Arial" panose="020B0604020202020204" pitchFamily="34" charset="0"/>
              </a:rPr>
              <a:t>NAACCR (North American Association of Central Cancer Registries) is the organization that governs the data dictionary format that is used to standardize the encoding and transmission of tumor registry data in the United States.</a:t>
            </a:r>
          </a:p>
          <a:p>
            <a:pPr marL="364307" lvl="1" indent="-182153" defTabSz="232752">
              <a:spcBef>
                <a:spcPts val="1641"/>
              </a:spcBef>
              <a:defRPr sz="2584"/>
            </a:pPr>
            <a:r>
              <a:rPr dirty="0">
                <a:latin typeface="Arial" panose="020B0604020202020204" pitchFamily="34" charset="0"/>
                <a:cs typeface="Arial" panose="020B0604020202020204" pitchFamily="34" charset="0"/>
              </a:rPr>
              <a:t>All healthcare facilities in the United States that diagnose or treat cancer patients are mandated to track and collect cancer data and submit it in the NAACCR data dictionary format for all first-course diagnosed/treated primary tumors.</a:t>
            </a:r>
          </a:p>
          <a:p>
            <a:pPr marL="364307" lvl="1" indent="-182153" defTabSz="232752">
              <a:spcBef>
                <a:spcPts val="1641"/>
              </a:spcBef>
              <a:defRPr sz="2584"/>
            </a:pPr>
            <a:r>
              <a:rPr dirty="0">
                <a:latin typeface="Arial" panose="020B0604020202020204" pitchFamily="34" charset="0"/>
                <a:cs typeface="Arial" panose="020B0604020202020204" pitchFamily="34" charset="0"/>
              </a:rPr>
              <a:t>SEER, NCDB, state registries.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Data Dictionary</a:t>
            </a:r>
          </a:p>
        </p:txBody>
      </p:sp>
      <p:sp>
        <p:nvSpPr>
          <p:cNvPr id="141" name="The NAACCR data dictionary format most importantly covers the following areas:…"/>
          <p:cNvSpPr txBox="1">
            <a:spLocks noGrp="1"/>
          </p:cNvSpPr>
          <p:nvPr>
            <p:ph idx="1"/>
          </p:nvPr>
        </p:nvSpPr>
        <p:spPr>
          <a:xfrm>
            <a:off x="457200" y="1220285"/>
            <a:ext cx="8229600" cy="3711643"/>
          </a:xfrm>
          <a:prstGeom prst="rect">
            <a:avLst/>
          </a:prstGeom>
        </p:spPr>
        <p:txBody>
          <a:bodyPr>
            <a:noAutofit/>
          </a:bodyPr>
          <a:lstStyle/>
          <a:p>
            <a:pPr marL="487530" lvl="1" indent="-243765" defTabSz="311477">
              <a:spcBef>
                <a:spcPts val="2226"/>
              </a:spcBef>
              <a:defRPr sz="3458"/>
            </a:pPr>
            <a:r>
              <a:rPr sz="2000" dirty="0">
                <a:latin typeface="Arial" panose="020B0604020202020204" pitchFamily="34" charset="0"/>
                <a:cs typeface="Arial" panose="020B0604020202020204" pitchFamily="34" charset="0"/>
              </a:rPr>
              <a:t>The NAACCR data dictionary format most importantly covers the following areas:</a:t>
            </a:r>
          </a:p>
          <a:p>
            <a:pPr marL="731295" lvl="2" indent="-243765" defTabSz="311477">
              <a:spcBef>
                <a:spcPts val="2226"/>
              </a:spcBef>
              <a:defRPr sz="3458"/>
            </a:pPr>
            <a:r>
              <a:rPr sz="2000" dirty="0">
                <a:latin typeface="Arial" panose="020B0604020202020204" pitchFamily="34" charset="0"/>
                <a:cs typeface="Arial" panose="020B0604020202020204" pitchFamily="34" charset="0"/>
              </a:rPr>
              <a:t>Demographics</a:t>
            </a:r>
          </a:p>
          <a:p>
            <a:pPr marL="731295" lvl="2" indent="-243765" defTabSz="311477">
              <a:spcBef>
                <a:spcPts val="2226"/>
              </a:spcBef>
              <a:defRPr sz="3458"/>
            </a:pPr>
            <a:r>
              <a:rPr sz="2000" dirty="0">
                <a:latin typeface="Arial" panose="020B0604020202020204" pitchFamily="34" charset="0"/>
                <a:cs typeface="Arial" panose="020B0604020202020204" pitchFamily="34" charset="0"/>
              </a:rPr>
              <a:t>Cancer Identification</a:t>
            </a:r>
          </a:p>
          <a:p>
            <a:pPr marL="731295" lvl="2" indent="-243765" defTabSz="311477">
              <a:spcBef>
                <a:spcPts val="2226"/>
              </a:spcBef>
              <a:defRPr sz="3458"/>
            </a:pPr>
            <a:r>
              <a:rPr sz="2000" dirty="0">
                <a:latin typeface="Arial" panose="020B0604020202020204" pitchFamily="34" charset="0"/>
                <a:cs typeface="Arial" panose="020B0604020202020204" pitchFamily="34" charset="0"/>
              </a:rPr>
              <a:t>Stage/Prognostic Factors</a:t>
            </a:r>
          </a:p>
          <a:p>
            <a:pPr marL="731295" lvl="2" indent="-243765" defTabSz="311477">
              <a:spcBef>
                <a:spcPts val="2226"/>
              </a:spcBef>
              <a:defRPr sz="3458"/>
            </a:pPr>
            <a:r>
              <a:rPr sz="2000" dirty="0">
                <a:latin typeface="Arial" panose="020B0604020202020204" pitchFamily="34" charset="0"/>
                <a:cs typeface="Arial" panose="020B0604020202020204" pitchFamily="34" charset="0"/>
              </a:rPr>
              <a:t>Treatment-1st Course</a:t>
            </a:r>
          </a:p>
          <a:p>
            <a:pPr marL="731295" lvl="2" indent="-243765" defTabSz="311477">
              <a:spcBef>
                <a:spcPts val="2226"/>
              </a:spcBef>
              <a:defRPr sz="3458"/>
            </a:pPr>
            <a:r>
              <a:rPr sz="2000" dirty="0">
                <a:latin typeface="Arial" panose="020B0604020202020204" pitchFamily="34" charset="0"/>
                <a:cs typeface="Arial" panose="020B0604020202020204" pitchFamily="34" charset="0"/>
              </a:rPr>
              <a:t>Follow-up/Recurrence/Death</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Data Dictionary</a:t>
            </a:r>
          </a:p>
        </p:txBody>
      </p:sp>
      <p:sp>
        <p:nvSpPr>
          <p:cNvPr id="144" name="NAACCR data is generally considered a gold-standard source for the following areas:…"/>
          <p:cNvSpPr txBox="1">
            <a:spLocks noGrp="1"/>
          </p:cNvSpPr>
          <p:nvPr>
            <p:ph idx="1"/>
          </p:nvPr>
        </p:nvSpPr>
        <p:spPr>
          <a:prstGeom prst="rect">
            <a:avLst/>
          </a:prstGeom>
        </p:spPr>
        <p:txBody>
          <a:bodyPr>
            <a:normAutofit fontScale="77500" lnSpcReduction="20000"/>
          </a:bodyPr>
          <a:lstStyle/>
          <a:p>
            <a:pPr marL="144652" indent="-144652" defTabSz="184833">
              <a:spcBef>
                <a:spcPts val="1289"/>
              </a:spcBef>
              <a:defRPr sz="2052"/>
            </a:pPr>
            <a:r>
              <a:rPr dirty="0">
                <a:latin typeface="Arial" panose="020B0604020202020204" pitchFamily="34" charset="0"/>
                <a:cs typeface="Arial" panose="020B0604020202020204" pitchFamily="34" charset="0"/>
              </a:rPr>
              <a:t>NAACCR data is generally considered a gold-standard source for the following areas:</a:t>
            </a:r>
          </a:p>
          <a:p>
            <a:pPr marL="289303" lvl="1" indent="-144652" defTabSz="184833">
              <a:spcBef>
                <a:spcPts val="1289"/>
              </a:spcBef>
              <a:defRPr sz="2052"/>
            </a:pPr>
            <a:r>
              <a:rPr b="1" dirty="0">
                <a:latin typeface="Arial" panose="020B0604020202020204" pitchFamily="34" charset="0"/>
                <a:ea typeface="Helvetica"/>
                <a:cs typeface="Arial" panose="020B0604020202020204" pitchFamily="34" charset="0"/>
                <a:sym typeface="Helvetica"/>
              </a:rPr>
              <a:t>Disease First Occurrence</a:t>
            </a:r>
            <a:r>
              <a:rPr dirty="0">
                <a:latin typeface="Arial" panose="020B0604020202020204" pitchFamily="34" charset="0"/>
                <a:cs typeface="Arial" panose="020B0604020202020204" pitchFamily="34" charset="0"/>
              </a:rPr>
              <a:t>: Fine-grained first occurrence cancer diagnosis date and characterization via the collection of ICDO-3 site/histology.</a:t>
            </a:r>
          </a:p>
          <a:p>
            <a:pPr marL="289303" lvl="1" indent="-144652" defTabSz="184833">
              <a:spcBef>
                <a:spcPts val="1289"/>
              </a:spcBef>
              <a:defRPr sz="2052"/>
            </a:pPr>
            <a:r>
              <a:rPr b="1" dirty="0">
                <a:latin typeface="Arial" panose="020B0604020202020204" pitchFamily="34" charset="0"/>
                <a:ea typeface="Helvetica"/>
                <a:cs typeface="Arial" panose="020B0604020202020204" pitchFamily="34" charset="0"/>
                <a:sym typeface="Helvetica"/>
              </a:rPr>
              <a:t>Diagnostic Modifiers</a:t>
            </a:r>
            <a:r>
              <a:rPr dirty="0">
                <a:latin typeface="Arial" panose="020B0604020202020204" pitchFamily="34" charset="0"/>
                <a:cs typeface="Arial" panose="020B0604020202020204" pitchFamily="34" charset="0"/>
              </a:rPr>
              <a:t>: Detailed staging and prognostic factors (clinical and pathological TNM Staging, grade, lymphatic invasion, biomarkers, and other data points) curated from oncology progress notes and pathology reports that are not normally discretely captured in EHRs and or claims databases.</a:t>
            </a:r>
          </a:p>
          <a:p>
            <a:pPr marL="289303" lvl="1" indent="-144652" defTabSz="184833">
              <a:spcBef>
                <a:spcPts val="1289"/>
              </a:spcBef>
              <a:defRPr sz="2052"/>
            </a:pPr>
            <a:r>
              <a:rPr b="1" dirty="0">
                <a:latin typeface="Arial" panose="020B0604020202020204" pitchFamily="34" charset="0"/>
                <a:ea typeface="Helvetica"/>
                <a:cs typeface="Arial" panose="020B0604020202020204" pitchFamily="34" charset="0"/>
                <a:sym typeface="Helvetica"/>
              </a:rPr>
              <a:t>First-course Treatment</a:t>
            </a:r>
            <a:r>
              <a:rPr dirty="0">
                <a:latin typeface="Arial" panose="020B0604020202020204" pitchFamily="34" charset="0"/>
                <a:cs typeface="Arial" panose="020B0604020202020204" pitchFamily="34" charset="0"/>
              </a:rPr>
              <a:t>: Overall treatment modality and high-value treatment modifiers.</a:t>
            </a:r>
          </a:p>
          <a:p>
            <a:pPr marL="289303" lvl="1" indent="-144652" defTabSz="184833">
              <a:spcBef>
                <a:spcPts val="1289"/>
              </a:spcBef>
              <a:defRPr sz="2052"/>
            </a:pPr>
            <a:r>
              <a:rPr b="1" dirty="0">
                <a:latin typeface="Arial" panose="020B0604020202020204" pitchFamily="34" charset="0"/>
                <a:ea typeface="Helvetica"/>
                <a:cs typeface="Arial" panose="020B0604020202020204" pitchFamily="34" charset="0"/>
                <a:sym typeface="Helvetica"/>
              </a:rPr>
              <a:t>Death and Survival</a:t>
            </a:r>
            <a:r>
              <a:rPr dirty="0">
                <a:latin typeface="Arial" panose="020B0604020202020204" pitchFamily="34" charset="0"/>
                <a:cs typeface="Arial" panose="020B0604020202020204" pitchFamily="34" charset="0"/>
              </a:rPr>
              <a:t>.</a:t>
            </a:r>
          </a:p>
          <a:p>
            <a:pPr marL="144652" indent="-144652" defTabSz="184833">
              <a:spcBef>
                <a:spcPts val="1289"/>
              </a:spcBef>
              <a:defRPr sz="2052"/>
            </a:pPr>
            <a:r>
              <a:rPr dirty="0">
                <a:latin typeface="Arial" panose="020B0604020202020204" pitchFamily="34" charset="0"/>
                <a:cs typeface="Arial" panose="020B0604020202020204" pitchFamily="34" charset="0"/>
              </a:rPr>
              <a:t>NAACCR data is generally considered to be a valuable but not gold-standard source for the following area:</a:t>
            </a:r>
          </a:p>
          <a:p>
            <a:pPr marL="289303" lvl="1" indent="-144652" defTabSz="184833">
              <a:spcBef>
                <a:spcPts val="1289"/>
              </a:spcBef>
              <a:defRPr sz="2052"/>
            </a:pPr>
            <a:r>
              <a:rPr b="1" dirty="0">
                <a:latin typeface="Arial" panose="020B0604020202020204" pitchFamily="34" charset="0"/>
                <a:ea typeface="Helvetica"/>
                <a:cs typeface="Arial" panose="020B0604020202020204" pitchFamily="34" charset="0"/>
                <a:sym typeface="Helvetica"/>
              </a:rPr>
              <a:t>Disease outcomes</a:t>
            </a:r>
            <a:r>
              <a:rPr dirty="0">
                <a:latin typeface="Arial" panose="020B0604020202020204" pitchFamily="34" charset="0"/>
                <a:cs typeface="Arial" panose="020B0604020202020204" pitchFamily="34" charset="0"/>
              </a:rPr>
              <a:t>: 'Disease Remission', 'Disease Recurrence', 'Disease Progression', and 'Disease Metastasis'.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NAACCR ETL Walkthrough:…"/>
          <p:cNvSpPr txBox="1">
            <a:spLocks noGrp="1"/>
          </p:cNvSpPr>
          <p:nvPr>
            <p:ph type="title"/>
          </p:nvPr>
        </p:nvSpPr>
        <p:spPr>
          <a:xfrm>
            <a:off x="1143000" y="185368"/>
            <a:ext cx="7543800" cy="698500"/>
          </a:xfrm>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Data Dictionary</a:t>
            </a:r>
          </a:p>
        </p:txBody>
      </p:sp>
      <p:sp>
        <p:nvSpPr>
          <p:cNvPr id="147" name="The NAACCR data dictionary format is a question/answer or EAV format that mixes:…"/>
          <p:cNvSpPr txBox="1">
            <a:spLocks noGrp="1"/>
          </p:cNvSpPr>
          <p:nvPr>
            <p:ph idx="1"/>
          </p:nvPr>
        </p:nvSpPr>
        <p:spPr>
          <a:xfrm>
            <a:off x="457200" y="1375929"/>
            <a:ext cx="8229600" cy="3419813"/>
          </a:xfrm>
          <a:prstGeom prst="rect">
            <a:avLst/>
          </a:prstGeom>
        </p:spPr>
        <p:txBody>
          <a:bodyPr/>
          <a:lstStyle/>
          <a:p>
            <a:r>
              <a:rPr dirty="0"/>
              <a:t>The NAACCR data dictionary format is a question/answer or EAV format that mixes:</a:t>
            </a:r>
          </a:p>
          <a:p>
            <a:pPr lvl="1"/>
            <a:r>
              <a:rPr dirty="0"/>
              <a:t>De novo definition of data points.</a:t>
            </a:r>
          </a:p>
          <a:p>
            <a:pPr lvl="1"/>
            <a:r>
              <a:rPr dirty="0"/>
              <a:t>Sourcing of data points from existing standard bodies: cancer diagnosis (site/histology) from ICDO-3 via WHO; staging variables and values from AJCC.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Data Dictionary</a:t>
            </a:r>
          </a:p>
        </p:txBody>
      </p:sp>
      <p:sp>
        <p:nvSpPr>
          <p:cNvPr id="150" name="The NAACCR data dictionary format and the source ICDO-3 vocabulary have been ingested into the OMOP vocabulary.…"/>
          <p:cNvSpPr txBox="1">
            <a:spLocks noGrp="1"/>
          </p:cNvSpPr>
          <p:nvPr>
            <p:ph idx="1"/>
          </p:nvPr>
        </p:nvSpPr>
        <p:spPr>
          <a:xfrm>
            <a:off x="457200" y="1473201"/>
            <a:ext cx="8229600" cy="3624090"/>
          </a:xfrm>
          <a:prstGeom prst="rect">
            <a:avLst/>
          </a:prstGeom>
        </p:spPr>
        <p:txBody>
          <a:bodyPr>
            <a:normAutofit/>
          </a:bodyPr>
          <a:lstStyle/>
          <a:p>
            <a:r>
              <a:rPr sz="2800" dirty="0">
                <a:latin typeface="Arial" panose="020B0604020202020204" pitchFamily="34" charset="0"/>
                <a:cs typeface="Arial" panose="020B0604020202020204" pitchFamily="34" charset="0"/>
              </a:rPr>
              <a:t>The NAACCR data dictionary format and the source ICDO-3 vocabulary have been ingested into the OMOP vocabulary.</a:t>
            </a:r>
          </a:p>
          <a:p>
            <a:r>
              <a:rPr sz="2800" dirty="0">
                <a:latin typeface="Arial" panose="020B0604020202020204" pitchFamily="34" charset="0"/>
                <a:cs typeface="Arial" panose="020B0604020202020204" pitchFamily="34" charset="0"/>
              </a:rPr>
              <a:t>The Hemonc.org oncology drug regimen ontology has been ingested into the OMOP vocabulary. Some treatment NAACCR item coded values are mapped to Hemonc.org 'Modality' concepts.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a:t>
            </a:r>
          </a:p>
        </p:txBody>
      </p:sp>
      <p:sp>
        <p:nvSpPr>
          <p:cNvPr id="153" name="The OHDSI Oncology Development Subgroup has created a standardized ETL to ingest NAACCR data into the Oncology CDM Extension.…"/>
          <p:cNvSpPr txBox="1">
            <a:spLocks noGrp="1"/>
          </p:cNvSpPr>
          <p:nvPr>
            <p:ph idx="1"/>
          </p:nvPr>
        </p:nvSpPr>
        <p:spPr>
          <a:xfrm>
            <a:off x="457200" y="1346743"/>
            <a:ext cx="8229600" cy="3157166"/>
          </a:xfrm>
          <a:prstGeom prst="rect">
            <a:avLst/>
          </a:prstGeom>
        </p:spPr>
        <p:txBody>
          <a:bodyPr>
            <a:normAutofit/>
          </a:bodyPr>
          <a:lstStyle/>
          <a:p>
            <a:pPr marL="241086" indent="-241086" defTabSz="308054">
              <a:spcBef>
                <a:spcPts val="2168"/>
              </a:spcBef>
              <a:defRPr sz="3420"/>
            </a:pPr>
            <a:r>
              <a:rPr sz="2000" dirty="0">
                <a:latin typeface="Arial" panose="020B0604020202020204" pitchFamily="34" charset="0"/>
                <a:cs typeface="Arial" panose="020B0604020202020204" pitchFamily="34" charset="0"/>
              </a:rPr>
              <a:t>The OHDSI Oncology Development Subgroup has created a standardized ETL to ingest NAACCR data into the Oncology CDM Extension.</a:t>
            </a:r>
          </a:p>
          <a:p>
            <a:pPr marL="482172" lvl="1" indent="-241086" defTabSz="308054">
              <a:spcBef>
                <a:spcPts val="2168"/>
              </a:spcBef>
              <a:defRPr sz="3420"/>
            </a:pPr>
            <a:r>
              <a:rPr sz="2000" dirty="0">
                <a:latin typeface="Arial" panose="020B0604020202020204" pitchFamily="34" charset="0"/>
                <a:cs typeface="Arial" panose="020B0604020202020204" pitchFamily="34" charset="0"/>
              </a:rPr>
              <a:t>The ETL is a SQL script that assumes your NAACCR data has been transformed into a common EAV input format.</a:t>
            </a:r>
          </a:p>
          <a:p>
            <a:pPr marL="482172" lvl="1" indent="-241086" defTabSz="308054">
              <a:spcBef>
                <a:spcPts val="2168"/>
              </a:spcBef>
              <a:defRPr sz="3420"/>
            </a:pPr>
            <a:r>
              <a:rPr sz="2000" dirty="0">
                <a:latin typeface="Arial" panose="020B0604020202020204" pitchFamily="34" charset="0"/>
                <a:cs typeface="Arial" panose="020B0604020202020204" pitchFamily="34" charset="0"/>
              </a:rPr>
              <a:t>The SQL script uses the common NAACCR data dictionary input format in conjunction with the ICDO-3, NAACCR, and Hemonc.org vocabularies within the OMOP vocabulary tables.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a:t>
            </a:r>
          </a:p>
        </p:txBody>
      </p:sp>
      <p:sp>
        <p:nvSpPr>
          <p:cNvPr id="156" name="Cancer Diagnoses: Mapping of ICDO-3 site and histology and diagnosis dates present in NAACCR data to insert low-level cancer diagnoses into the CONDITION_OCCURRENCE table and 'Disease First Occurrence' disease episodes into the EPISODE table."/>
          <p:cNvSpPr txBox="1">
            <a:spLocks noGrp="1"/>
          </p:cNvSpPr>
          <p:nvPr>
            <p:ph idx="1"/>
          </p:nvPr>
        </p:nvSpPr>
        <p:spPr>
          <a:xfrm>
            <a:off x="457200" y="1424563"/>
            <a:ext cx="8229600" cy="3108528"/>
          </a:xfrm>
          <a:prstGeom prst="rect">
            <a:avLst/>
          </a:prstGeom>
        </p:spPr>
        <p:txBody>
          <a:bodyPr>
            <a:normAutofit/>
          </a:bodyPr>
          <a:lstStyle/>
          <a:p>
            <a:r>
              <a:rPr sz="2800" b="1" dirty="0">
                <a:latin typeface="Arial" panose="020B0604020202020204" pitchFamily="34" charset="0"/>
                <a:ea typeface="Helvetica"/>
                <a:cs typeface="Arial" panose="020B0604020202020204" pitchFamily="34" charset="0"/>
                <a:sym typeface="Helvetica"/>
              </a:rPr>
              <a:t>Cancer Diagnoses</a:t>
            </a:r>
            <a:r>
              <a:rPr sz="2800" dirty="0">
                <a:latin typeface="Arial" panose="020B0604020202020204" pitchFamily="34" charset="0"/>
                <a:cs typeface="Arial" panose="020B0604020202020204" pitchFamily="34" charset="0"/>
              </a:rPr>
              <a:t>: Mapping of ICDO-3 site and histology and diagnosis dates present in NAACCR data to insert low-level cancer diagnoses into the CONDITION_OCCURRENCE table and 'Disease First Occurrence' disease episodes into the EPISODE table.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E084-8155-4812-A869-93CBD5092159}"/>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Health Data Originates From Patient Journey</a:t>
            </a:r>
          </a:p>
        </p:txBody>
      </p:sp>
      <p:pic>
        <p:nvPicPr>
          <p:cNvPr id="4" name="Content Placeholder 3">
            <a:extLst>
              <a:ext uri="{FF2B5EF4-FFF2-40B4-BE49-F238E27FC236}">
                <a16:creationId xmlns:a16="http://schemas.microsoft.com/office/drawing/2014/main" id="{9774BC78-DE83-4648-89E0-8744F604E36D}"/>
              </a:ext>
            </a:extLst>
          </p:cNvPr>
          <p:cNvPicPr>
            <a:picLocks noGrp="1" noChangeAspect="1"/>
          </p:cNvPicPr>
          <p:nvPr>
            <p:ph idx="1"/>
          </p:nvPr>
        </p:nvPicPr>
        <p:blipFill>
          <a:blip r:embed="rId2"/>
          <a:stretch>
            <a:fillRect/>
          </a:stretch>
        </p:blipFill>
        <p:spPr>
          <a:xfrm>
            <a:off x="651444" y="1016000"/>
            <a:ext cx="7841111" cy="4089400"/>
          </a:xfrm>
          <a:prstGeom prst="rect">
            <a:avLst/>
          </a:prstGeom>
        </p:spPr>
      </p:pic>
    </p:spTree>
    <p:extLst>
      <p:ext uri="{BB962C8B-B14F-4D97-AF65-F5344CB8AC3E}">
        <p14:creationId xmlns:p14="http://schemas.microsoft.com/office/powerpoint/2010/main" val="1097622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a:t>
            </a:r>
          </a:p>
        </p:txBody>
      </p:sp>
      <p:sp>
        <p:nvSpPr>
          <p:cNvPr id="159" name="Diagnosis Modifiers: Mapping of NAACCR staging and prognostic factors present in NAACCR data to insert low-level diagnostic modifiers into the MEASUREMENT table pointing to the CONDITION_OCCURRENCE table and episode modifiers into the MEASUREMENT table pointing to the 'Disease First Occurrence' disease episode it inserts into the EPISODE table."/>
          <p:cNvSpPr txBox="1">
            <a:spLocks noGrp="1"/>
          </p:cNvSpPr>
          <p:nvPr>
            <p:ph idx="1"/>
          </p:nvPr>
        </p:nvSpPr>
        <p:spPr>
          <a:xfrm>
            <a:off x="457200" y="1463473"/>
            <a:ext cx="8229600" cy="2855609"/>
          </a:xfrm>
          <a:prstGeom prst="rect">
            <a:avLst/>
          </a:prstGeom>
        </p:spPr>
        <p:txBody>
          <a:bodyPr>
            <a:normAutofit/>
          </a:bodyPr>
          <a:lstStyle/>
          <a:p>
            <a:r>
              <a:rPr sz="2400" b="1" dirty="0">
                <a:latin typeface="Arial" panose="020B0604020202020204" pitchFamily="34" charset="0"/>
                <a:ea typeface="Helvetica"/>
                <a:cs typeface="Arial" panose="020B0604020202020204" pitchFamily="34" charset="0"/>
                <a:sym typeface="Helvetica"/>
              </a:rPr>
              <a:t>Diagnosis Modifiers</a:t>
            </a:r>
            <a:r>
              <a:rPr sz="2400" dirty="0">
                <a:latin typeface="Arial" panose="020B0604020202020204" pitchFamily="34" charset="0"/>
                <a:cs typeface="Arial" panose="020B0604020202020204" pitchFamily="34" charset="0"/>
              </a:rPr>
              <a:t>: Mapping of NAACCR staging and prognostic factors present in NAACCR data to insert low-level diagnostic modifiers into the MEASUREMENT table pointing to the CONDITION_OCCURRENCE table and episode modifiers into the MEASUREMENT table pointing to the 'Disease First Occurrence' disease episode it inserts into the EPISODE table.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NAACCR ETL Walkthrough:…"/>
          <p:cNvSpPr txBox="1">
            <a:spLocks noGrp="1"/>
          </p:cNvSpPr>
          <p:nvPr>
            <p:ph type="title"/>
          </p:nvPr>
        </p:nvSpPr>
        <p:spPr>
          <a:prstGeom prst="rect">
            <a:avLst/>
          </a:prstGeom>
        </p:spPr>
        <p:txBody>
          <a:bodyPr>
            <a:normAutofit fontScale="90000"/>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a:t>
            </a:r>
          </a:p>
        </p:txBody>
      </p:sp>
      <p:sp>
        <p:nvSpPr>
          <p:cNvPr id="162" name="Cancer Treatments: Mapping of NAACCR treatment variables and treatment dates present in NAACCR data to insert low-level treatments into the PROCEDURE_OCCURRENCE and DRUG_EXPOSURE tables and 'Treatment Regimen' treatment episodes into the EPISODE table.…"/>
          <p:cNvSpPr txBox="1">
            <a:spLocks noGrp="1"/>
          </p:cNvSpPr>
          <p:nvPr>
            <p:ph idx="1"/>
          </p:nvPr>
        </p:nvSpPr>
        <p:spPr>
          <a:xfrm>
            <a:off x="457200" y="1230011"/>
            <a:ext cx="8229600" cy="3585183"/>
          </a:xfrm>
          <a:prstGeom prst="rect">
            <a:avLst/>
          </a:prstGeom>
        </p:spPr>
        <p:txBody>
          <a:bodyPr>
            <a:normAutofit fontScale="70000" lnSpcReduction="20000"/>
          </a:bodyPr>
          <a:lstStyle/>
          <a:p>
            <a:pPr marL="179475" indent="-179475" defTabSz="229329">
              <a:spcBef>
                <a:spcPts val="1641"/>
              </a:spcBef>
              <a:defRPr sz="2546"/>
            </a:pPr>
            <a:r>
              <a:rPr b="1" dirty="0">
                <a:latin typeface="Arial" panose="020B0604020202020204" pitchFamily="34" charset="0"/>
                <a:ea typeface="Helvetica"/>
                <a:cs typeface="Arial" panose="020B0604020202020204" pitchFamily="34" charset="0"/>
                <a:sym typeface="Helvetica"/>
              </a:rPr>
              <a:t>Cancer Treatments</a:t>
            </a:r>
            <a:r>
              <a:rPr dirty="0">
                <a:latin typeface="Arial" panose="020B0604020202020204" pitchFamily="34" charset="0"/>
                <a:cs typeface="Arial" panose="020B0604020202020204" pitchFamily="34" charset="0"/>
              </a:rPr>
              <a:t>: Mapping of NAACCR treatment variables and treatment dates present in NAACCR data to insert low-level treatments into the PROCEDURE_OCCURRENCE and DRUG_EXPOSURE tables and 'Treatment Regimen' treatment episodes into the EPISODE table.</a:t>
            </a:r>
          </a:p>
          <a:p>
            <a:pPr marL="179475" indent="-179475" defTabSz="229329">
              <a:spcBef>
                <a:spcPts val="1641"/>
              </a:spcBef>
              <a:defRPr sz="2546"/>
            </a:pPr>
            <a:r>
              <a:rPr dirty="0">
                <a:latin typeface="Arial" panose="020B0604020202020204" pitchFamily="34" charset="0"/>
                <a:cs typeface="Arial" panose="020B0604020202020204" pitchFamily="34" charset="0"/>
              </a:rPr>
              <a:t>For surgical and radiation therapy treatments, the script places NAACCR item code values into the </a:t>
            </a:r>
            <a:r>
              <a:rPr dirty="0" err="1">
                <a:latin typeface="Arial" panose="020B0604020202020204" pitchFamily="34" charset="0"/>
                <a:cs typeface="Arial" panose="020B0604020202020204" pitchFamily="34" charset="0"/>
              </a:rPr>
              <a:t>EPISODE.episode_object_concept_id</a:t>
            </a:r>
            <a:r>
              <a:rPr dirty="0">
                <a:latin typeface="Arial" panose="020B0604020202020204" pitchFamily="34" charset="0"/>
                <a:cs typeface="Arial" panose="020B0604020202020204" pitchFamily="34" charset="0"/>
              </a:rPr>
              <a:t> column. For drug treatments, the script places into the </a:t>
            </a:r>
            <a:r>
              <a:rPr dirty="0" err="1">
                <a:latin typeface="Arial" panose="020B0604020202020204" pitchFamily="34" charset="0"/>
                <a:cs typeface="Arial" panose="020B0604020202020204" pitchFamily="34" charset="0"/>
              </a:rPr>
              <a:t>EPISODE.episode_object_concept_id</a:t>
            </a:r>
            <a:r>
              <a:rPr dirty="0">
                <a:latin typeface="Arial" panose="020B0604020202020204" pitchFamily="34" charset="0"/>
                <a:cs typeface="Arial" panose="020B0604020202020204" pitchFamily="34" charset="0"/>
              </a:rPr>
              <a:t> column mappings from non-standard NAACCR items code values to Hemonc.org 'Modality' concepts:</a:t>
            </a:r>
          </a:p>
          <a:p>
            <a:pPr marL="358950" lvl="1" indent="-179475" defTabSz="229329">
              <a:spcBef>
                <a:spcPts val="1641"/>
              </a:spcBef>
              <a:defRPr sz="2546"/>
            </a:pPr>
            <a:r>
              <a:rPr dirty="0">
                <a:latin typeface="Arial" panose="020B0604020202020204" pitchFamily="34" charset="0"/>
                <a:cs typeface="Arial" panose="020B0604020202020204" pitchFamily="34" charset="0"/>
              </a:rPr>
              <a:t>35803401 Chemotherapy</a:t>
            </a:r>
          </a:p>
          <a:p>
            <a:pPr marL="358950" lvl="1" indent="-179475" defTabSz="229329">
              <a:spcBef>
                <a:spcPts val="1641"/>
              </a:spcBef>
              <a:defRPr sz="2546"/>
            </a:pPr>
            <a:r>
              <a:rPr dirty="0">
                <a:latin typeface="Arial" panose="020B0604020202020204" pitchFamily="34" charset="0"/>
                <a:cs typeface="Arial" panose="020B0604020202020204" pitchFamily="34" charset="0"/>
              </a:rPr>
              <a:t>35803410 Immunotherapy</a:t>
            </a:r>
          </a:p>
          <a:p>
            <a:pPr marL="358950" lvl="1" indent="-179475" defTabSz="229329">
              <a:spcBef>
                <a:spcPts val="1641"/>
              </a:spcBef>
              <a:defRPr sz="2546"/>
            </a:pPr>
            <a:r>
              <a:rPr dirty="0">
                <a:latin typeface="Arial" panose="020B0604020202020204" pitchFamily="34" charset="0"/>
                <a:cs typeface="Arial" panose="020B0604020202020204" pitchFamily="34" charset="0"/>
              </a:rPr>
              <a:t>35803407 Hormonotherapy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a:t>
            </a:r>
          </a:p>
        </p:txBody>
      </p:sp>
      <p:sp>
        <p:nvSpPr>
          <p:cNvPr id="165" name="Episode Linking: Linking child first-course ‘Treatment Regimen' treatment episodes to parent 'Disease First Occurrence' disease episode via the column EPISODE.episode_parent_id."/>
          <p:cNvSpPr txBox="1">
            <a:spLocks noGrp="1"/>
          </p:cNvSpPr>
          <p:nvPr>
            <p:ph idx="1"/>
          </p:nvPr>
        </p:nvSpPr>
        <p:spPr>
          <a:xfrm>
            <a:off x="457200" y="1268921"/>
            <a:ext cx="8229600" cy="2534596"/>
          </a:xfrm>
          <a:prstGeom prst="rect">
            <a:avLst/>
          </a:prstGeom>
        </p:spPr>
        <p:txBody>
          <a:bodyPr>
            <a:normAutofit/>
          </a:bodyPr>
          <a:lstStyle/>
          <a:p>
            <a:r>
              <a:rPr sz="2800" b="1" dirty="0">
                <a:latin typeface="Arial" panose="020B0604020202020204" pitchFamily="34" charset="0"/>
                <a:ea typeface="Helvetica"/>
                <a:cs typeface="Arial" panose="020B0604020202020204" pitchFamily="34" charset="0"/>
                <a:sym typeface="Helvetica"/>
              </a:rPr>
              <a:t>Episode Linking</a:t>
            </a:r>
            <a:r>
              <a:rPr sz="2800" dirty="0">
                <a:latin typeface="Arial" panose="020B0604020202020204" pitchFamily="34" charset="0"/>
                <a:cs typeface="Arial" panose="020B0604020202020204" pitchFamily="34" charset="0"/>
              </a:rPr>
              <a:t>: Linking child first-course ‘Treatment Regimen' treatment episodes to parent 'Disease First Occurrence' disease episode via the column </a:t>
            </a:r>
            <a:r>
              <a:rPr sz="2800" dirty="0" err="1">
                <a:latin typeface="Arial" panose="020B0604020202020204" pitchFamily="34" charset="0"/>
                <a:cs typeface="Arial" panose="020B0604020202020204" pitchFamily="34" charset="0"/>
              </a:rPr>
              <a:t>EPISODE.episode_parent_id</a:t>
            </a:r>
            <a:r>
              <a:rPr sz="2800" dirty="0">
                <a:latin typeface="Arial" panose="020B0604020202020204" pitchFamily="34" charset="0"/>
                <a:cs typeface="Arial" panose="020B0604020202020204" pitchFamily="34" charset="0"/>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a:t>
            </a:r>
          </a:p>
        </p:txBody>
      </p:sp>
      <p:sp>
        <p:nvSpPr>
          <p:cNvPr id="168" name="Treatment Modifiers: Mapping of NAACCR treatment attribute variables present in NAACCR data to insert low-level treatment modifiers into the MEASUREMENT table pointing to the PROCEDURE_OCCURENECE table and episode modifiers into the MEASUREMENT table pointing to the 'Treatment Regimen' treatment episodes it inserts into the EPISODE table."/>
          <p:cNvSpPr txBox="1">
            <a:spLocks noGrp="1"/>
          </p:cNvSpPr>
          <p:nvPr>
            <p:ph idx="1"/>
          </p:nvPr>
        </p:nvSpPr>
        <p:spPr>
          <a:xfrm>
            <a:off x="457200" y="1317560"/>
            <a:ext cx="8229600" cy="2836153"/>
          </a:xfrm>
          <a:prstGeom prst="rect">
            <a:avLst/>
          </a:prstGeom>
        </p:spPr>
        <p:txBody>
          <a:bodyPr>
            <a:normAutofit/>
          </a:bodyPr>
          <a:lstStyle/>
          <a:p>
            <a:r>
              <a:rPr sz="2400" b="1" dirty="0">
                <a:latin typeface="Arial" panose="020B0604020202020204" pitchFamily="34" charset="0"/>
                <a:ea typeface="Helvetica"/>
                <a:cs typeface="Arial" panose="020B0604020202020204" pitchFamily="34" charset="0"/>
                <a:sym typeface="Helvetica"/>
              </a:rPr>
              <a:t>Treatment Modifiers</a:t>
            </a:r>
            <a:r>
              <a:rPr sz="2400" dirty="0">
                <a:latin typeface="Arial" panose="020B0604020202020204" pitchFamily="34" charset="0"/>
                <a:cs typeface="Arial" panose="020B0604020202020204" pitchFamily="34" charset="0"/>
              </a:rPr>
              <a:t>: Mapping of NAACCR treatment attribute variables present in NAACCR data to insert low-level treatment modifiers into the MEASUREMENT table pointing to the PROCEDURE_OCCURENECE table and episode modifiers into the MEASUREMENT table pointing to the 'Treatment Regimen' treatment episodes it inserts into the EPISODE table.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NAACCR ETL Walkthrough:…"/>
          <p:cNvSpPr txBox="1">
            <a:spLocks noGrp="1"/>
          </p:cNvSpPr>
          <p:nvPr>
            <p:ph type="title"/>
          </p:nvPr>
        </p:nvSpPr>
        <p:spPr>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a:t>
            </a:r>
          </a:p>
        </p:txBody>
      </p:sp>
      <p:sp>
        <p:nvSpPr>
          <p:cNvPr id="171" name="Persons: Inserting persons into the PERSON table if no such person_id exists in the PERSON table. The ETL will also insert an entry in the OBSERVATION_PERIOD table based on survival variables present in the NAACCR data. This is to help support the strategy of ETLing data into the Oncology CDM Extension tables in a satellite OMOP CDM instance and merging the data into a main OMOP CDM instance."/>
          <p:cNvSpPr txBox="1">
            <a:spLocks noGrp="1"/>
          </p:cNvSpPr>
          <p:nvPr>
            <p:ph idx="1"/>
          </p:nvPr>
        </p:nvSpPr>
        <p:spPr>
          <a:xfrm>
            <a:off x="457200" y="1414835"/>
            <a:ext cx="8229600" cy="3079345"/>
          </a:xfrm>
          <a:prstGeom prst="rect">
            <a:avLst/>
          </a:prstGeom>
        </p:spPr>
        <p:txBody>
          <a:bodyPr>
            <a:normAutofit/>
          </a:bodyPr>
          <a:lstStyle/>
          <a:p>
            <a:r>
              <a:rPr sz="2400" b="1" dirty="0">
                <a:latin typeface="Arial" panose="020B0604020202020204" pitchFamily="34" charset="0"/>
                <a:ea typeface="Helvetica"/>
                <a:cs typeface="Arial" panose="020B0604020202020204" pitchFamily="34" charset="0"/>
                <a:sym typeface="Helvetica"/>
              </a:rPr>
              <a:t>Persons</a:t>
            </a:r>
            <a:r>
              <a:rPr sz="2400" dirty="0">
                <a:latin typeface="Arial" panose="020B0604020202020204" pitchFamily="34" charset="0"/>
                <a:cs typeface="Arial" panose="020B0604020202020204" pitchFamily="34" charset="0"/>
              </a:rPr>
              <a:t>: Inserting persons into the PERSON table if no such </a:t>
            </a:r>
            <a:r>
              <a:rPr sz="2400" dirty="0" err="1">
                <a:latin typeface="Arial" panose="020B0604020202020204" pitchFamily="34" charset="0"/>
                <a:cs typeface="Arial" panose="020B0604020202020204" pitchFamily="34" charset="0"/>
              </a:rPr>
              <a:t>person_id</a:t>
            </a:r>
            <a:r>
              <a:rPr sz="2400" dirty="0">
                <a:latin typeface="Arial" panose="020B0604020202020204" pitchFamily="34" charset="0"/>
                <a:cs typeface="Arial" panose="020B0604020202020204" pitchFamily="34" charset="0"/>
              </a:rPr>
              <a:t> exists in the PERSON table. The ETL will also insert an entry in the OBSERVATION_PERIOD table based on survival variables present in the NAACCR data. This is to help support the strategy of </a:t>
            </a:r>
            <a:r>
              <a:rPr sz="2400" dirty="0" err="1">
                <a:latin typeface="Arial" panose="020B0604020202020204" pitchFamily="34" charset="0"/>
                <a:cs typeface="Arial" panose="020B0604020202020204" pitchFamily="34" charset="0"/>
              </a:rPr>
              <a:t>ETLing</a:t>
            </a:r>
            <a:r>
              <a:rPr sz="2400" dirty="0">
                <a:latin typeface="Arial" panose="020B0604020202020204" pitchFamily="34" charset="0"/>
                <a:cs typeface="Arial" panose="020B0604020202020204" pitchFamily="34" charset="0"/>
              </a:rPr>
              <a:t> data into the Oncology CDM Extension tables in a satellite OMOP CDM instance and merging the data into a main OMOP CDM instance.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NAACCR ETL Walkthrough:…"/>
          <p:cNvSpPr txBox="1">
            <a:spLocks noGrp="1"/>
          </p:cNvSpPr>
          <p:nvPr>
            <p:ph type="title"/>
          </p:nvPr>
        </p:nvSpPr>
        <p:spPr>
          <a:xfrm>
            <a:off x="1143000" y="204824"/>
            <a:ext cx="7543800" cy="698500"/>
          </a:xfrm>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a:t>
            </a:r>
          </a:p>
        </p:txBody>
      </p:sp>
      <p:sp>
        <p:nvSpPr>
          <p:cNvPr id="174" name="Death: Inserting a date entry in the DEATH table if the death variable present in the NAACCR data indicates that the patient is deceased. If prior information in the DEATH table conflicts with death data present in the NAACCR data the ETL refrains from updating the DEATH table."/>
          <p:cNvSpPr txBox="1">
            <a:spLocks noGrp="1"/>
          </p:cNvSpPr>
          <p:nvPr>
            <p:ph idx="1"/>
          </p:nvPr>
        </p:nvSpPr>
        <p:spPr>
          <a:xfrm>
            <a:off x="457200" y="1259194"/>
            <a:ext cx="8229600" cy="2301132"/>
          </a:xfrm>
          <a:prstGeom prst="rect">
            <a:avLst/>
          </a:prstGeom>
        </p:spPr>
        <p:txBody>
          <a:bodyPr>
            <a:normAutofit/>
          </a:bodyPr>
          <a:lstStyle/>
          <a:p>
            <a:r>
              <a:rPr sz="2400" b="1" dirty="0">
                <a:latin typeface="Helvetica"/>
                <a:ea typeface="Helvetica"/>
                <a:cs typeface="Helvetica"/>
                <a:sym typeface="Helvetica"/>
              </a:rPr>
              <a:t>Death</a:t>
            </a:r>
            <a:r>
              <a:rPr sz="2400" dirty="0"/>
              <a:t>: Inserting a date entry in the DEATH table if the death variable present in the NAACCR data indicates that the patient is deceased. If prior information in the DEATH table conflicts with death data present in the NAACCR data the ETL refrains from updating the DEATH table.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NAACCR ETL Walkthrough:…"/>
          <p:cNvSpPr txBox="1">
            <a:spLocks noGrp="1"/>
          </p:cNvSpPr>
          <p:nvPr>
            <p:ph type="title"/>
          </p:nvPr>
        </p:nvSpPr>
        <p:spPr>
          <a:xfrm>
            <a:off x="1143000" y="195096"/>
            <a:ext cx="7543800" cy="698500"/>
          </a:xfrm>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a:t>
            </a:r>
          </a:p>
        </p:txBody>
      </p:sp>
      <p:sp>
        <p:nvSpPr>
          <p:cNvPr id="177" name="Survival: Updates the OBSERVATION_PERIOD.observation_period_start_date and OBSERVATION_PERIOD.observation_period_end_date for patients that have survival variables present in the NAACCR data that indicate longer survival."/>
          <p:cNvSpPr txBox="1">
            <a:spLocks noGrp="1"/>
          </p:cNvSpPr>
          <p:nvPr>
            <p:ph idx="1"/>
          </p:nvPr>
        </p:nvSpPr>
        <p:spPr>
          <a:xfrm>
            <a:off x="457200" y="1346742"/>
            <a:ext cx="8229600" cy="2369226"/>
          </a:xfrm>
          <a:prstGeom prst="rect">
            <a:avLst/>
          </a:prstGeom>
        </p:spPr>
        <p:txBody>
          <a:bodyPr>
            <a:normAutofit/>
          </a:bodyPr>
          <a:lstStyle/>
          <a:p>
            <a:r>
              <a:rPr sz="2400" b="1" dirty="0">
                <a:latin typeface="Arial" panose="020B0604020202020204" pitchFamily="34" charset="0"/>
                <a:ea typeface="Helvetica"/>
                <a:cs typeface="Arial" panose="020B0604020202020204" pitchFamily="34" charset="0"/>
                <a:sym typeface="Helvetica"/>
              </a:rPr>
              <a:t>Survival</a:t>
            </a:r>
            <a:r>
              <a:rPr sz="2400" dirty="0">
                <a:latin typeface="Arial" panose="020B0604020202020204" pitchFamily="34" charset="0"/>
                <a:cs typeface="Arial" panose="020B0604020202020204" pitchFamily="34" charset="0"/>
              </a:rPr>
              <a:t>: Updates the </a:t>
            </a:r>
            <a:r>
              <a:rPr sz="2400" dirty="0" err="1">
                <a:latin typeface="Arial" panose="020B0604020202020204" pitchFamily="34" charset="0"/>
                <a:cs typeface="Arial" panose="020B0604020202020204" pitchFamily="34" charset="0"/>
              </a:rPr>
              <a:t>OBSERVATION_PERIOD.observation_period_start_date</a:t>
            </a:r>
            <a:r>
              <a:rPr sz="2400" dirty="0">
                <a:latin typeface="Arial" panose="020B0604020202020204" pitchFamily="34" charset="0"/>
                <a:cs typeface="Arial" panose="020B0604020202020204" pitchFamily="34" charset="0"/>
              </a:rPr>
              <a:t> and </a:t>
            </a:r>
            <a:r>
              <a:rPr sz="2400" dirty="0" err="1">
                <a:latin typeface="Arial" panose="020B0604020202020204" pitchFamily="34" charset="0"/>
                <a:cs typeface="Arial" panose="020B0604020202020204" pitchFamily="34" charset="0"/>
              </a:rPr>
              <a:t>OBSERVATION_PERIOD.observation_period_end_date</a:t>
            </a:r>
            <a:r>
              <a:rPr sz="2400" dirty="0">
                <a:latin typeface="Arial" panose="020B0604020202020204" pitchFamily="34" charset="0"/>
                <a:cs typeface="Arial" panose="020B0604020202020204" pitchFamily="34" charset="0"/>
              </a:rPr>
              <a:t> for patients that have survival variables present in the NAACCR data that indicate longer survival.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NAACCR ETL Walkthrough:…"/>
          <p:cNvSpPr txBox="1">
            <a:spLocks noGrp="1"/>
          </p:cNvSpPr>
          <p:nvPr>
            <p:ph type="title"/>
          </p:nvPr>
        </p:nvSpPr>
        <p:spPr>
          <a:xfrm>
            <a:off x="1143000" y="195096"/>
            <a:ext cx="7543800" cy="698500"/>
          </a:xfrm>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 Installation</a:t>
            </a:r>
          </a:p>
        </p:txBody>
      </p:sp>
      <p:sp>
        <p:nvSpPr>
          <p:cNvPr id="180" name="Install the Oncology CDM Extension.…"/>
          <p:cNvSpPr txBox="1">
            <a:spLocks noGrp="1"/>
          </p:cNvSpPr>
          <p:nvPr>
            <p:ph idx="1"/>
          </p:nvPr>
        </p:nvSpPr>
        <p:spPr>
          <a:xfrm>
            <a:off x="457200" y="1317560"/>
            <a:ext cx="8229600" cy="3050162"/>
          </a:xfrm>
          <a:prstGeom prst="rect">
            <a:avLst/>
          </a:prstGeom>
        </p:spPr>
        <p:txBody>
          <a:bodyPr>
            <a:normAutofit/>
          </a:bodyPr>
          <a:lstStyle/>
          <a:p>
            <a:r>
              <a:rPr sz="2800" dirty="0">
                <a:latin typeface="Arial" panose="020B0604020202020204" pitchFamily="34" charset="0"/>
                <a:cs typeface="Arial" panose="020B0604020202020204" pitchFamily="34" charset="0"/>
              </a:rPr>
              <a:t>Install the Oncology CDM Extension.</a:t>
            </a:r>
          </a:p>
          <a:p>
            <a:r>
              <a:rPr sz="2800" dirty="0">
                <a:latin typeface="Arial" panose="020B0604020202020204" pitchFamily="34" charset="0"/>
                <a:cs typeface="Arial" panose="020B0604020202020204" pitchFamily="34" charset="0"/>
              </a:rPr>
              <a:t>Install the common NAACCR data dictionary input format: NAACCR_DATA_POINTS</a:t>
            </a:r>
          </a:p>
          <a:p>
            <a:r>
              <a:rPr sz="2800" dirty="0">
                <a:latin typeface="Arial" panose="020B0604020202020204" pitchFamily="34" charset="0"/>
                <a:cs typeface="Arial" panose="020B0604020202020204" pitchFamily="34" charset="0"/>
              </a:rPr>
              <a:t>Install an ancillary provenance table to aid data quality checks: CDM_SOURCE_PROVENANCE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NAACCR ETL Walkthrough:…"/>
          <p:cNvSpPr txBox="1">
            <a:spLocks noGrp="1"/>
          </p:cNvSpPr>
          <p:nvPr>
            <p:ph type="title"/>
          </p:nvPr>
        </p:nvSpPr>
        <p:spPr>
          <a:xfrm>
            <a:off x="1143000" y="175640"/>
            <a:ext cx="7543800" cy="698500"/>
          </a:xfrm>
          <a:prstGeom prst="rect">
            <a:avLst/>
          </a:prstGeom>
        </p:spPr>
        <p:txBody>
          <a:bodyPr>
            <a:noAutofit/>
          </a:bodyPr>
          <a:lstStyle/>
          <a:p>
            <a:pPr defTabSz="284095">
              <a:defRPr sz="6640"/>
            </a:pPr>
            <a:r>
              <a:rPr sz="3600" dirty="0">
                <a:latin typeface="Arial" panose="020B0604020202020204" pitchFamily="34" charset="0"/>
                <a:cs typeface="Arial" panose="020B0604020202020204" pitchFamily="34" charset="0"/>
              </a:rPr>
              <a:t>NAACCR ETL Walkthrough:</a:t>
            </a:r>
          </a:p>
          <a:p>
            <a:pPr defTabSz="284095">
              <a:defRPr sz="6640"/>
            </a:pPr>
            <a:r>
              <a:rPr sz="3600" dirty="0">
                <a:latin typeface="Arial" panose="020B0604020202020204" pitchFamily="34" charset="0"/>
                <a:cs typeface="Arial" panose="020B0604020202020204" pitchFamily="34" charset="0"/>
              </a:rPr>
              <a:t>NAACCR ETL Installation</a:t>
            </a:r>
          </a:p>
        </p:txBody>
      </p:sp>
      <p:pic>
        <p:nvPicPr>
          <p:cNvPr id="183" name="naaccr_data_points.png" descr="naaccr_data_points.png"/>
          <p:cNvPicPr>
            <a:picLocks noChangeAspect="1"/>
          </p:cNvPicPr>
          <p:nvPr/>
        </p:nvPicPr>
        <p:blipFill>
          <a:blip r:embed="rId2">
            <a:extLst/>
          </a:blip>
          <a:stretch>
            <a:fillRect/>
          </a:stretch>
        </p:blipFill>
        <p:spPr>
          <a:xfrm>
            <a:off x="2969714" y="1811488"/>
            <a:ext cx="2701231" cy="1183184"/>
          </a:xfrm>
          <a:prstGeom prst="rect">
            <a:avLst/>
          </a:prstGeom>
          <a:ln w="12700">
            <a:miter lim="400000"/>
          </a:ln>
        </p:spPr>
      </p:pic>
      <p:pic>
        <p:nvPicPr>
          <p:cNvPr id="184" name="cdm_source_provenance.png" descr="cdm_source_provenance.png"/>
          <p:cNvPicPr>
            <a:picLocks noChangeAspect="1"/>
          </p:cNvPicPr>
          <p:nvPr/>
        </p:nvPicPr>
        <p:blipFill>
          <a:blip r:embed="rId3">
            <a:extLst/>
          </a:blip>
          <a:stretch>
            <a:fillRect/>
          </a:stretch>
        </p:blipFill>
        <p:spPr>
          <a:xfrm>
            <a:off x="3036687" y="3533157"/>
            <a:ext cx="2567286" cy="766465"/>
          </a:xfrm>
          <a:prstGeom prst="rect">
            <a:avLst/>
          </a:prstGeom>
          <a:ln w="12700">
            <a:miter lim="400000"/>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NAACCR ETL Walkthrough:…"/>
          <p:cNvSpPr txBox="1">
            <a:spLocks noGrp="1"/>
          </p:cNvSpPr>
          <p:nvPr>
            <p:ph type="title"/>
          </p:nvPr>
        </p:nvSpPr>
        <p:spPr>
          <a:xfrm>
            <a:off x="841438" y="360465"/>
            <a:ext cx="8526295" cy="698500"/>
          </a:xfrm>
          <a:prstGeom prst="rect">
            <a:avLst/>
          </a:prstGeom>
        </p:spPr>
        <p:txBody>
          <a:bodyPr>
            <a:noAutofit/>
          </a:bodyPr>
          <a:lstStyle/>
          <a:p>
            <a:pPr defTabSz="191678">
              <a:defRPr sz="4480"/>
            </a:pPr>
            <a:r>
              <a:rPr sz="3600" dirty="0">
                <a:latin typeface="Arial" panose="020B0604020202020204" pitchFamily="34" charset="0"/>
                <a:cs typeface="Arial" panose="020B0604020202020204" pitchFamily="34" charset="0"/>
              </a:rPr>
              <a:t>Populate the NAACCR_DATA_POINTS Input Format</a:t>
            </a:r>
          </a:p>
        </p:txBody>
      </p:sp>
      <p:sp>
        <p:nvSpPr>
          <p:cNvPr id="187" name="The NAACCR data dictionary format is natively a flat or pivoted format.…"/>
          <p:cNvSpPr txBox="1">
            <a:spLocks noGrp="1"/>
          </p:cNvSpPr>
          <p:nvPr>
            <p:ph idx="1"/>
          </p:nvPr>
        </p:nvSpPr>
        <p:spPr>
          <a:xfrm>
            <a:off x="457200" y="1395387"/>
            <a:ext cx="8229600" cy="3847830"/>
          </a:xfrm>
          <a:prstGeom prst="rect">
            <a:avLst/>
          </a:prstGeom>
        </p:spPr>
        <p:txBody>
          <a:bodyPr>
            <a:normAutofit/>
          </a:bodyPr>
          <a:lstStyle/>
          <a:p>
            <a:pPr marL="168760" indent="-168760" defTabSz="215638">
              <a:spcBef>
                <a:spcPts val="1523"/>
              </a:spcBef>
              <a:defRPr sz="2394"/>
            </a:pPr>
            <a:r>
              <a:rPr sz="1600" dirty="0">
                <a:latin typeface="Arial" panose="020B0604020202020204" pitchFamily="34" charset="0"/>
                <a:cs typeface="Arial" panose="020B0604020202020204" pitchFamily="34" charset="0"/>
              </a:rPr>
              <a:t>The NAACCR data dictionary format is natively a flat or pivoted format.</a:t>
            </a:r>
          </a:p>
          <a:p>
            <a:pPr marL="168760" indent="-168760" defTabSz="215638">
              <a:spcBef>
                <a:spcPts val="1523"/>
              </a:spcBef>
              <a:defRPr sz="2394"/>
            </a:pPr>
            <a:r>
              <a:rPr sz="1600" dirty="0">
                <a:latin typeface="Arial" panose="020B0604020202020204" pitchFamily="34" charset="0"/>
                <a:cs typeface="Arial" panose="020B0604020202020204" pitchFamily="34" charset="0"/>
              </a:rPr>
              <a:t> Currently, the OHDSI Oncology Development Subgroup supports two methods to convert and populate the NAACCR_DATA_POINTS input format from native NAACCR data.</a:t>
            </a:r>
          </a:p>
          <a:p>
            <a:pPr marL="337521" lvl="1" indent="-168760" defTabSz="215638">
              <a:spcBef>
                <a:spcPts val="1523"/>
              </a:spcBef>
              <a:defRPr sz="2394"/>
            </a:pPr>
            <a:r>
              <a:rPr sz="1600" dirty="0">
                <a:latin typeface="Arial" panose="020B0604020202020204" pitchFamily="34" charset="0"/>
                <a:cs typeface="Arial" panose="020B0604020202020204" pitchFamily="34" charset="0"/>
              </a:rPr>
              <a:t>The OHDSI Oncology Development Subgroup has developed an R package to parse NAACCR flat-file format v15-18 and ingest it into the NAACCR_DATA_POINTS input format.</a:t>
            </a:r>
          </a:p>
          <a:p>
            <a:pPr marL="337521" lvl="1" indent="-168760" defTabSz="215638">
              <a:spcBef>
                <a:spcPts val="1523"/>
              </a:spcBef>
              <a:defRPr sz="2394"/>
            </a:pPr>
            <a:r>
              <a:rPr sz="1600" dirty="0">
                <a:latin typeface="Arial" panose="020B0604020202020204" pitchFamily="34" charset="0"/>
                <a:cs typeface="Arial" panose="020B0604020202020204" pitchFamily="34" charset="0"/>
              </a:rPr>
              <a:t>The OHDSI Oncology Development Subgroup has developed a script to transform the relational model of Elekta METRIQ (the most popular tumor registry software).</a:t>
            </a:r>
          </a:p>
          <a:p>
            <a:pPr marL="168760" indent="-168760" defTabSz="215638">
              <a:spcBef>
                <a:spcPts val="1523"/>
              </a:spcBef>
              <a:defRPr sz="2394"/>
            </a:pPr>
            <a:r>
              <a:rPr sz="1600" dirty="0">
                <a:latin typeface="Arial" panose="020B0604020202020204" pitchFamily="34" charset="0"/>
                <a:cs typeface="Arial" panose="020B0604020202020204" pitchFamily="34" charset="0"/>
              </a:rPr>
              <a:t>All methods of transforming the NAACCR data to the NAACCR_DATA_POINTS input format will need to include a method to populate the </a:t>
            </a:r>
            <a:r>
              <a:rPr sz="1600" dirty="0" err="1">
                <a:latin typeface="Arial" panose="020B0604020202020204" pitchFamily="34" charset="0"/>
                <a:cs typeface="Arial" panose="020B0604020202020204" pitchFamily="34" charset="0"/>
              </a:rPr>
              <a:t>NAACCR_DATA_POINTS.person_id</a:t>
            </a:r>
            <a:r>
              <a:rPr sz="1600" dirty="0">
                <a:latin typeface="Arial" panose="020B0604020202020204" pitchFamily="34" charset="0"/>
                <a:cs typeface="Arial" panose="020B0604020202020204" pitchFamily="34" charset="0"/>
              </a:rPr>
              <a:t> column.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DDD3-E948-42A3-811E-AF63D0441392}"/>
              </a:ext>
            </a:extLst>
          </p:cNvPr>
          <p:cNvSpPr>
            <a:spLocks noGrp="1"/>
          </p:cNvSpPr>
          <p:nvPr>
            <p:ph type="title"/>
          </p:nvPr>
        </p:nvSpPr>
        <p:spPr/>
        <p:txBody>
          <a:bodyPr>
            <a:normAutofit fontScale="90000"/>
          </a:bodyPr>
          <a:lstStyle/>
          <a:p>
            <a:r>
              <a:rPr lang="en-US" dirty="0"/>
              <a:t>Each observational database is just an compilation of patient journeys</a:t>
            </a:r>
          </a:p>
        </p:txBody>
      </p:sp>
      <p:pic>
        <p:nvPicPr>
          <p:cNvPr id="4" name="Content Placeholder 3">
            <a:extLst>
              <a:ext uri="{FF2B5EF4-FFF2-40B4-BE49-F238E27FC236}">
                <a16:creationId xmlns:a16="http://schemas.microsoft.com/office/drawing/2014/main" id="{9A29DF19-0522-46DE-B7B7-B88C056D192A}"/>
              </a:ext>
            </a:extLst>
          </p:cNvPr>
          <p:cNvPicPr>
            <a:picLocks noGrp="1" noChangeAspect="1"/>
          </p:cNvPicPr>
          <p:nvPr>
            <p:ph idx="1"/>
          </p:nvPr>
        </p:nvPicPr>
        <p:blipFill>
          <a:blip r:embed="rId2"/>
          <a:stretch>
            <a:fillRect/>
          </a:stretch>
        </p:blipFill>
        <p:spPr>
          <a:xfrm>
            <a:off x="1172795" y="1016000"/>
            <a:ext cx="6798410" cy="4089400"/>
          </a:xfrm>
          <a:prstGeom prst="rect">
            <a:avLst/>
          </a:prstGeom>
        </p:spPr>
      </p:pic>
    </p:spTree>
    <p:extLst>
      <p:ext uri="{BB962C8B-B14F-4D97-AF65-F5344CB8AC3E}">
        <p14:creationId xmlns:p14="http://schemas.microsoft.com/office/powerpoint/2010/main" val="577342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NAACCR ETL Walkthrough:…"/>
          <p:cNvSpPr txBox="1">
            <a:spLocks noGrp="1"/>
          </p:cNvSpPr>
          <p:nvPr>
            <p:ph type="title"/>
          </p:nvPr>
        </p:nvSpPr>
        <p:spPr>
          <a:prstGeom prst="rect">
            <a:avLst/>
          </a:prstGeom>
        </p:spPr>
        <p:txBody>
          <a:bodyPr>
            <a:noAutofit/>
          </a:bodyPr>
          <a:lstStyle/>
          <a:p>
            <a:pPr defTabSz="249866">
              <a:defRPr sz="5840"/>
            </a:pPr>
            <a:r>
              <a:rPr sz="3600" dirty="0">
                <a:latin typeface="Arial" panose="020B0604020202020204" pitchFamily="34" charset="0"/>
                <a:cs typeface="Arial" panose="020B0604020202020204" pitchFamily="34" charset="0"/>
              </a:rPr>
              <a:t>NAACCR ETL Walkthrough:</a:t>
            </a:r>
          </a:p>
          <a:p>
            <a:pPr defTabSz="249866">
              <a:defRPr sz="5840"/>
            </a:pPr>
            <a:r>
              <a:rPr sz="3600" dirty="0">
                <a:latin typeface="Arial" panose="020B0604020202020204" pitchFamily="34" charset="0"/>
                <a:cs typeface="Arial" panose="020B0604020202020204" pitchFamily="34" charset="0"/>
              </a:rPr>
              <a:t>Executing the NAACCR ETL SQL</a:t>
            </a:r>
          </a:p>
        </p:txBody>
      </p:sp>
      <p:sp>
        <p:nvSpPr>
          <p:cNvPr id="190" name="https://github.com/OHDSI/OncologyWG/tree/master/etl…"/>
          <p:cNvSpPr txBox="1">
            <a:spLocks noGrp="1"/>
          </p:cNvSpPr>
          <p:nvPr>
            <p:ph idx="1"/>
          </p:nvPr>
        </p:nvSpPr>
        <p:spPr>
          <a:xfrm>
            <a:off x="457200" y="1259194"/>
            <a:ext cx="8229600" cy="3594911"/>
          </a:xfrm>
          <a:prstGeom prst="rect">
            <a:avLst/>
          </a:prstGeom>
        </p:spPr>
        <p:txBody>
          <a:bodyPr>
            <a:normAutofit fontScale="70000" lnSpcReduction="20000"/>
          </a:bodyPr>
          <a:lstStyle/>
          <a:p>
            <a:pPr marL="238407" indent="-238407" defTabSz="304631">
              <a:spcBef>
                <a:spcPts val="2168"/>
              </a:spcBef>
              <a:defRPr sz="3382"/>
            </a:pPr>
            <a:r>
              <a:rPr dirty="0">
                <a:latin typeface="Arial" panose="020B0604020202020204" pitchFamily="34" charset="0"/>
                <a:cs typeface="Arial" panose="020B0604020202020204" pitchFamily="34" charset="0"/>
              </a:rPr>
              <a:t>https://github.com/OHDSI/OncologyWG/tree/master/etl</a:t>
            </a:r>
          </a:p>
          <a:p>
            <a:pPr marL="238407" indent="-238407" defTabSz="304631">
              <a:spcBef>
                <a:spcPts val="2168"/>
              </a:spcBef>
              <a:defRPr sz="3382"/>
            </a:pPr>
            <a:r>
              <a:rPr dirty="0">
                <a:latin typeface="Arial" panose="020B0604020202020204" pitchFamily="34" charset="0"/>
                <a:cs typeface="Arial" panose="020B0604020202020204" pitchFamily="34" charset="0"/>
              </a:rPr>
              <a:t>The NAACCR ETL SQL has been written in vanilla SQL to help facilitate it being run on multiple different database platforms.</a:t>
            </a:r>
          </a:p>
          <a:p>
            <a:pPr marL="238407" indent="-238407" defTabSz="304631">
              <a:spcBef>
                <a:spcPts val="2168"/>
              </a:spcBef>
              <a:defRPr sz="3382"/>
            </a:pPr>
            <a:r>
              <a:rPr dirty="0">
                <a:latin typeface="Arial" panose="020B0604020202020204" pitchFamily="34" charset="0"/>
                <a:cs typeface="Arial" panose="020B0604020202020204" pitchFamily="34" charset="0"/>
              </a:rPr>
              <a:t>Use </a:t>
            </a:r>
            <a:r>
              <a:rPr dirty="0" err="1">
                <a:latin typeface="Arial" panose="020B0604020202020204" pitchFamily="34" charset="0"/>
                <a:cs typeface="Arial" panose="020B0604020202020204" pitchFamily="34" charset="0"/>
              </a:rPr>
              <a:t>SqlRender</a:t>
            </a:r>
            <a:r>
              <a:rPr dirty="0">
                <a:latin typeface="Arial" panose="020B0604020202020204" pitchFamily="34" charset="0"/>
                <a:cs typeface="Arial" panose="020B0604020202020204" pitchFamily="34" charset="0"/>
              </a:rPr>
              <a:t> to translate to: PostgreSQL, Oracle, </a:t>
            </a:r>
            <a:r>
              <a:rPr dirty="0" err="1">
                <a:latin typeface="Arial" panose="020B0604020202020204" pitchFamily="34" charset="0"/>
                <a:cs typeface="Arial" panose="020B0604020202020204" pitchFamily="34" charset="0"/>
              </a:rPr>
              <a:t>Sql</a:t>
            </a:r>
            <a:r>
              <a:rPr dirty="0">
                <a:latin typeface="Arial" panose="020B0604020202020204" pitchFamily="34" charset="0"/>
                <a:cs typeface="Arial" panose="020B0604020202020204" pitchFamily="34" charset="0"/>
              </a:rPr>
              <a:t> Serve, and Redshift.</a:t>
            </a:r>
          </a:p>
          <a:p>
            <a:pPr marL="238407" indent="-238407" defTabSz="304631">
              <a:spcBef>
                <a:spcPts val="2168"/>
              </a:spcBef>
              <a:defRPr sz="3382"/>
            </a:pPr>
            <a:r>
              <a:rPr dirty="0">
                <a:latin typeface="Arial" panose="020B0604020202020204" pitchFamily="34" charset="0"/>
                <a:cs typeface="Arial" panose="020B0604020202020204" pitchFamily="34" charset="0"/>
              </a:rPr>
              <a:t>The NAACCR ETL SQL is wrapped in a database transaction to support the complete rollback of data changes.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NAACCR ETL Walkthrough:…"/>
          <p:cNvSpPr txBox="1">
            <a:spLocks noGrp="1"/>
          </p:cNvSpPr>
          <p:nvPr>
            <p:ph type="title"/>
          </p:nvPr>
        </p:nvSpPr>
        <p:spPr>
          <a:xfrm>
            <a:off x="1143000" y="204822"/>
            <a:ext cx="7543800" cy="698500"/>
          </a:xfrm>
          <a:prstGeom prst="rect">
            <a:avLst/>
          </a:prstGeom>
        </p:spPr>
        <p:txBody>
          <a:bodyPr>
            <a:noAutofit/>
          </a:bodyPr>
          <a:lstStyle/>
          <a:p>
            <a:pPr defTabSz="263557">
              <a:defRPr sz="6160"/>
            </a:pPr>
            <a:r>
              <a:rPr sz="3600" dirty="0">
                <a:latin typeface="Arial" panose="020B0604020202020204" pitchFamily="34" charset="0"/>
                <a:cs typeface="Arial" panose="020B0604020202020204" pitchFamily="34" charset="0"/>
              </a:rPr>
              <a:t>NAACCR ETL Walkthrough:</a:t>
            </a:r>
          </a:p>
          <a:p>
            <a:pPr defTabSz="263557">
              <a:defRPr sz="6160"/>
            </a:pPr>
            <a:r>
              <a:rPr sz="3600" dirty="0">
                <a:latin typeface="Arial" panose="020B0604020202020204" pitchFamily="34" charset="0"/>
                <a:cs typeface="Arial" panose="020B0604020202020204" pitchFamily="34" charset="0"/>
              </a:rPr>
              <a:t>NAACCR ETL SQL Unit Testing</a:t>
            </a:r>
          </a:p>
        </p:txBody>
      </p:sp>
      <p:sp>
        <p:nvSpPr>
          <p:cNvPr id="193" name="The NAACCR ETL SQL has a full-coverage unit test suite."/>
          <p:cNvSpPr txBox="1">
            <a:spLocks noGrp="1"/>
          </p:cNvSpPr>
          <p:nvPr>
            <p:ph idx="1"/>
          </p:nvPr>
        </p:nvSpPr>
        <p:spPr>
          <a:xfrm>
            <a:off x="457200" y="1665321"/>
            <a:ext cx="8229600" cy="1347821"/>
          </a:xfrm>
          <a:prstGeom prst="rect">
            <a:avLst/>
          </a:prstGeom>
        </p:spPr>
        <p:txBody>
          <a:bodyPr/>
          <a:lstStyle/>
          <a:p>
            <a:r>
              <a:rPr dirty="0">
                <a:latin typeface="Arial" panose="020B0604020202020204" pitchFamily="34" charset="0"/>
                <a:cs typeface="Arial" panose="020B0604020202020204" pitchFamily="34" charset="0"/>
              </a:rPr>
              <a:t>The NAACCR ETL SQL has a full-coverage unit test suite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NAACCR Crosswalk to OMOP"/>
          <p:cNvSpPr txBox="1">
            <a:spLocks noGrp="1"/>
          </p:cNvSpPr>
          <p:nvPr>
            <p:ph type="title"/>
          </p:nvPr>
        </p:nvSpPr>
        <p:spPr>
          <a:prstGeom prst="rect">
            <a:avLst/>
          </a:prstGeom>
        </p:spPr>
        <p:txBody>
          <a:bodyPr>
            <a:normAutofit/>
          </a:bodyPr>
          <a:lstStyle>
            <a:lvl1pPr defTabSz="484886">
              <a:defRPr sz="6640"/>
            </a:lvl1pPr>
          </a:lstStyle>
          <a:p>
            <a:r>
              <a:rPr sz="3600" dirty="0">
                <a:latin typeface="Arial" panose="020B0604020202020204" pitchFamily="34" charset="0"/>
                <a:cs typeface="Arial" panose="020B0604020202020204" pitchFamily="34" charset="0"/>
              </a:rPr>
              <a:t>NAACCR Crosswalk to OMOP</a:t>
            </a:r>
          </a:p>
        </p:txBody>
      </p:sp>
      <p:sp>
        <p:nvSpPr>
          <p:cNvPr id="196" name="https://github.com/OHDSI/OncologyWG/wiki/naaccr-crosswalk#Crosswalk-between-NAACCR-and-OMOP…"/>
          <p:cNvSpPr txBox="1">
            <a:spLocks noGrp="1"/>
          </p:cNvSpPr>
          <p:nvPr>
            <p:ph idx="1"/>
          </p:nvPr>
        </p:nvSpPr>
        <p:spPr>
          <a:prstGeom prst="rect">
            <a:avLst/>
          </a:prstGeom>
        </p:spPr>
        <p:txBody>
          <a:bodyPr/>
          <a:lstStyle/>
          <a:p>
            <a:r>
              <a:rPr u="sng" dirty="0">
                <a:hlinkClick r:id="rId2"/>
              </a:rPr>
              <a:t>https://github.com/OHDSI/OncologyWG/wiki/naaccr-crosswalk#Crosswalk-between-NAACCR-and-OMOP</a:t>
            </a:r>
          </a:p>
          <a:p>
            <a:r>
              <a:rPr u="sng" dirty="0">
                <a:hlinkClick r:id="rId3"/>
              </a:rPr>
              <a:t>https://github.com/OHDSI/OncologyWG/wiki/NAACCR-Disease-Episodes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362199" y="1775354"/>
            <a:ext cx="6460787" cy="2067071"/>
          </a:xfrm>
        </p:spPr>
        <p:txBody>
          <a:bodyPr>
            <a:normAutofit fontScale="90000"/>
          </a:bodyPr>
          <a:lstStyle/>
          <a:p>
            <a:br>
              <a:rPr lang="en-US" sz="1350" dirty="0">
                <a:solidFill>
                  <a:schemeClr val="accent2">
                    <a:lumMod val="60000"/>
                    <a:lumOff val="40000"/>
                  </a:schemeClr>
                </a:solidFill>
                <a:latin typeface="Arial" panose="020B0604020202020204" pitchFamily="34" charset="0"/>
                <a:cs typeface="Arial" panose="020B0604020202020204" pitchFamily="34" charset="0"/>
              </a:rPr>
            </a:br>
            <a:r>
              <a:rPr lang="en-US" sz="3600" dirty="0">
                <a:solidFill>
                  <a:schemeClr val="tx1"/>
                </a:solidFill>
                <a:latin typeface="Arial" panose="020B0604020202020204" pitchFamily="34" charset="0"/>
                <a:cs typeface="Arial" panose="020B0604020202020204" pitchFamily="34" charset="0"/>
              </a:rPr>
              <a:t>Derivation of Episodes</a:t>
            </a:r>
            <a:br>
              <a:rPr lang="en-US" sz="3600" dirty="0">
                <a:solidFill>
                  <a:schemeClr val="tx1"/>
                </a:solidFill>
                <a:latin typeface="Arial" panose="020B0604020202020204" pitchFamily="34" charset="0"/>
                <a:cs typeface="Arial" panose="020B0604020202020204" pitchFamily="34" charset="0"/>
              </a:rPr>
            </a:br>
            <a:br>
              <a:rPr lang="en-US" sz="3600" dirty="0">
                <a:solidFill>
                  <a:schemeClr val="tx1"/>
                </a:solidFill>
                <a:latin typeface="Arial" panose="020B0604020202020204" pitchFamily="34" charset="0"/>
                <a:cs typeface="Arial" panose="020B0604020202020204" pitchFamily="34" charset="0"/>
              </a:rPr>
            </a:br>
            <a:br>
              <a:rPr lang="en-US" sz="1350" dirty="0">
                <a:solidFill>
                  <a:schemeClr val="accent2">
                    <a:lumMod val="60000"/>
                    <a:lumOff val="40000"/>
                  </a:schemeClr>
                </a:solidFill>
                <a:latin typeface="Arial" panose="020B0604020202020204" pitchFamily="34" charset="0"/>
                <a:cs typeface="Arial" panose="020B0604020202020204" pitchFamily="34" charset="0"/>
              </a:rPr>
            </a:br>
            <a:r>
              <a:rPr lang="en-US" sz="2700" b="0" dirty="0">
                <a:solidFill>
                  <a:schemeClr val="tx1"/>
                </a:solidFill>
                <a:latin typeface="Arial" panose="020B0604020202020204" pitchFamily="34" charset="0"/>
                <a:cs typeface="Arial" panose="020B0604020202020204" pitchFamily="34" charset="0"/>
              </a:rPr>
              <a:t>Anastasios Siapos</a:t>
            </a:r>
            <a:br>
              <a:rPr lang="en-US" sz="1350" dirty="0">
                <a:solidFill>
                  <a:schemeClr val="accent2">
                    <a:lumMod val="60000"/>
                    <a:lumOff val="40000"/>
                  </a:schemeClr>
                </a:solidFill>
                <a:latin typeface="Arial" panose="020B0604020202020204" pitchFamily="34" charset="0"/>
                <a:cs typeface="Arial" panose="020B0604020202020204" pitchFamily="34" charset="0"/>
              </a:rPr>
            </a:br>
            <a:endParaRPr lang="en-US" sz="1800" dirty="0">
              <a:solidFill>
                <a:schemeClr val="accent2">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95476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F5A5A-0584-4E56-A2F1-904BF5610A52}"/>
              </a:ext>
            </a:extLst>
          </p:cNvPr>
          <p:cNvSpPr>
            <a:spLocks noGrp="1"/>
          </p:cNvSpPr>
          <p:nvPr>
            <p:ph type="title"/>
          </p:nvPr>
        </p:nvSpPr>
        <p:spPr/>
        <p:txBody>
          <a:bodyPr>
            <a:noAutofit/>
          </a:bodyPr>
          <a:lstStyle/>
          <a:p>
            <a:r>
              <a:rPr lang="en-US" sz="3600" dirty="0">
                <a:latin typeface="Arial" panose="020B0604020202020204" pitchFamily="34" charset="0"/>
                <a:cs typeface="Arial" panose="020B0604020202020204" pitchFamily="34" charset="0"/>
              </a:rPr>
              <a:t>Cancer Research - Abstraction</a:t>
            </a:r>
          </a:p>
        </p:txBody>
      </p:sp>
      <p:sp>
        <p:nvSpPr>
          <p:cNvPr id="16" name="Content Placeholder 2">
            <a:extLst>
              <a:ext uri="{FF2B5EF4-FFF2-40B4-BE49-F238E27FC236}">
                <a16:creationId xmlns:a16="http://schemas.microsoft.com/office/drawing/2014/main" id="{BA2C35C5-9EC0-4534-AFE4-F2A17F687077}"/>
              </a:ext>
            </a:extLst>
          </p:cNvPr>
          <p:cNvSpPr txBox="1">
            <a:spLocks/>
          </p:cNvSpPr>
          <p:nvPr/>
        </p:nvSpPr>
        <p:spPr>
          <a:xfrm>
            <a:off x="342900" y="1235319"/>
            <a:ext cx="6897566" cy="3633421"/>
          </a:xfrm>
          <a:prstGeom prst="rect">
            <a:avLst/>
          </a:prstGeom>
        </p:spPr>
        <p:txBody>
          <a:bodyPr>
            <a:normAutofit fontScale="92500" lnSpcReduction="20000"/>
          </a:bodyPr>
          <a:lstStyle>
            <a:lvl1pPr marL="171450" indent="-17145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3429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2pPr>
            <a:lvl3pPr marL="5715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4pPr>
            <a:lvl5pPr marL="914400" indent="-171450" algn="l" defTabSz="914400" rtl="0" eaLnBrk="1" latinLnBrk="0" hangingPunct="1">
              <a:lnSpc>
                <a:spcPct val="100000"/>
              </a:lnSpc>
              <a:spcBef>
                <a:spcPts val="800"/>
              </a:spcBef>
              <a:buSzPct val="75000"/>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accent1">
                    <a:lumMod val="50000"/>
                  </a:schemeClr>
                </a:solidFill>
                <a:latin typeface="Arial" pitchFamily="34" charset="0"/>
                <a:cs typeface="Arial" pitchFamily="34" charset="0"/>
              </a:rPr>
              <a:t>Clinically and analytically relevant representation of cancer diagnoses, treatments, and outcomes requires data abstraction</a:t>
            </a:r>
          </a:p>
          <a:p>
            <a:endParaRPr lang="en-US" sz="1200" dirty="0">
              <a:solidFill>
                <a:schemeClr val="accent1">
                  <a:lumMod val="50000"/>
                </a:schemeClr>
              </a:solidFill>
              <a:latin typeface="Arial" pitchFamily="34" charset="0"/>
              <a:cs typeface="Arial" pitchFamily="34" charset="0"/>
            </a:endParaRPr>
          </a:p>
          <a:p>
            <a:endParaRPr lang="en-US" sz="1200" dirty="0">
              <a:solidFill>
                <a:schemeClr val="accent1">
                  <a:lumMod val="50000"/>
                </a:schemeClr>
              </a:solidFill>
              <a:latin typeface="Arial" pitchFamily="34" charset="0"/>
              <a:cs typeface="Arial" pitchFamily="34" charset="0"/>
            </a:endParaRPr>
          </a:p>
          <a:p>
            <a:pPr lvl="1"/>
            <a:endParaRPr lang="en-US" sz="1200" dirty="0">
              <a:solidFill>
                <a:schemeClr val="accent1">
                  <a:lumMod val="50000"/>
                </a:schemeClr>
              </a:solidFill>
              <a:latin typeface="Arial" pitchFamily="34" charset="0"/>
              <a:cs typeface="Arial" pitchFamily="34" charset="0"/>
            </a:endParaRPr>
          </a:p>
          <a:p>
            <a:pPr lvl="1"/>
            <a:endParaRPr lang="en-US" sz="1200" dirty="0">
              <a:solidFill>
                <a:schemeClr val="accent1">
                  <a:lumMod val="50000"/>
                </a:schemeClr>
              </a:solidFill>
              <a:latin typeface="Arial" pitchFamily="34" charset="0"/>
              <a:cs typeface="Arial" pitchFamily="34" charset="0"/>
            </a:endParaRPr>
          </a:p>
          <a:p>
            <a:pPr lvl="1"/>
            <a:endParaRPr lang="en-US" sz="1200" dirty="0">
              <a:solidFill>
                <a:schemeClr val="accent1">
                  <a:lumMod val="50000"/>
                </a:schemeClr>
              </a:solidFill>
              <a:latin typeface="Arial" pitchFamily="34" charset="0"/>
              <a:cs typeface="Arial" pitchFamily="34" charset="0"/>
            </a:endParaRPr>
          </a:p>
          <a:p>
            <a:pPr lvl="1"/>
            <a:endParaRPr lang="en-US" sz="1200" dirty="0">
              <a:solidFill>
                <a:schemeClr val="accent1">
                  <a:lumMod val="50000"/>
                </a:schemeClr>
              </a:solidFill>
              <a:latin typeface="Arial" pitchFamily="34" charset="0"/>
              <a:cs typeface="Arial" pitchFamily="34" charset="0"/>
            </a:endParaRPr>
          </a:p>
          <a:p>
            <a:pPr lvl="1"/>
            <a:endParaRPr lang="en-US" sz="1200" dirty="0">
              <a:solidFill>
                <a:schemeClr val="accent1">
                  <a:lumMod val="50000"/>
                </a:schemeClr>
              </a:solidFill>
              <a:latin typeface="Arial" pitchFamily="34" charset="0"/>
              <a:cs typeface="Arial" pitchFamily="34" charset="0"/>
            </a:endParaRPr>
          </a:p>
          <a:p>
            <a:pPr lvl="1"/>
            <a:endParaRPr lang="en-US" sz="1200" dirty="0">
              <a:solidFill>
                <a:schemeClr val="accent1">
                  <a:lumMod val="50000"/>
                </a:schemeClr>
              </a:solidFill>
              <a:latin typeface="Arial" pitchFamily="34" charset="0"/>
              <a:cs typeface="Arial" pitchFamily="34" charset="0"/>
            </a:endParaRPr>
          </a:p>
          <a:p>
            <a:pPr lvl="1"/>
            <a:endParaRPr lang="en-US" sz="1200" dirty="0">
              <a:solidFill>
                <a:schemeClr val="accent1">
                  <a:lumMod val="50000"/>
                </a:schemeClr>
              </a:solidFill>
              <a:latin typeface="Arial" pitchFamily="34" charset="0"/>
              <a:cs typeface="Arial" pitchFamily="34" charset="0"/>
            </a:endParaRPr>
          </a:p>
          <a:p>
            <a:pPr lvl="1"/>
            <a:endParaRPr lang="en-US" sz="1200" dirty="0">
              <a:solidFill>
                <a:schemeClr val="accent1">
                  <a:lumMod val="50000"/>
                </a:schemeClr>
              </a:solidFill>
              <a:latin typeface="Arial" pitchFamily="34" charset="0"/>
              <a:cs typeface="Arial" pitchFamily="34" charset="0"/>
            </a:endParaRPr>
          </a:p>
          <a:p>
            <a:pPr lvl="1"/>
            <a:endParaRPr lang="en-US" sz="1200" dirty="0">
              <a:solidFill>
                <a:schemeClr val="accent1">
                  <a:lumMod val="50000"/>
                </a:schemeClr>
              </a:solidFill>
              <a:latin typeface="Arial" pitchFamily="34" charset="0"/>
              <a:cs typeface="Arial" pitchFamily="34" charset="0"/>
            </a:endParaRPr>
          </a:p>
          <a:p>
            <a:pPr lvl="1"/>
            <a:r>
              <a:rPr lang="en-US" sz="1200" dirty="0">
                <a:solidFill>
                  <a:schemeClr val="accent1">
                    <a:lumMod val="50000"/>
                  </a:schemeClr>
                </a:solidFill>
                <a:latin typeface="Arial" pitchFamily="34" charset="0"/>
                <a:cs typeface="Arial" pitchFamily="34" charset="0"/>
              </a:rPr>
              <a:t>Not readily available in the source data </a:t>
            </a:r>
          </a:p>
          <a:p>
            <a:pPr lvl="1"/>
            <a:r>
              <a:rPr lang="en-US" sz="1200" dirty="0">
                <a:solidFill>
                  <a:schemeClr val="accent1">
                    <a:lumMod val="50000"/>
                  </a:schemeClr>
                </a:solidFill>
                <a:latin typeface="Arial" pitchFamily="34" charset="0"/>
                <a:cs typeface="Arial" pitchFamily="34" charset="0"/>
              </a:rPr>
              <a:t>Traditionally not supported in OMOP CDM </a:t>
            </a:r>
          </a:p>
        </p:txBody>
      </p:sp>
      <p:cxnSp>
        <p:nvCxnSpPr>
          <p:cNvPr id="17" name="Straight Connector 16">
            <a:extLst>
              <a:ext uri="{FF2B5EF4-FFF2-40B4-BE49-F238E27FC236}">
                <a16:creationId xmlns:a16="http://schemas.microsoft.com/office/drawing/2014/main" id="{F28435FD-EC32-48AC-8B8D-1F6BD81A1D1F}"/>
              </a:ext>
            </a:extLst>
          </p:cNvPr>
          <p:cNvCxnSpPr/>
          <p:nvPr/>
        </p:nvCxnSpPr>
        <p:spPr>
          <a:xfrm>
            <a:off x="5817572" y="2063726"/>
            <a:ext cx="0" cy="1517073"/>
          </a:xfrm>
          <a:prstGeom prst="line">
            <a:avLst/>
          </a:prstGeom>
          <a:ln w="57150">
            <a:solidFill>
              <a:schemeClr val="accent2">
                <a:alpha val="34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FC9CB6-B608-4E98-A494-C1073D513C21}"/>
              </a:ext>
            </a:extLst>
          </p:cNvPr>
          <p:cNvCxnSpPr/>
          <p:nvPr/>
        </p:nvCxnSpPr>
        <p:spPr>
          <a:xfrm>
            <a:off x="5727886" y="2061905"/>
            <a:ext cx="12113" cy="1520719"/>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F62E87-710D-4A74-B8DA-DE9661C72094}"/>
              </a:ext>
            </a:extLst>
          </p:cNvPr>
          <p:cNvCxnSpPr/>
          <p:nvPr/>
        </p:nvCxnSpPr>
        <p:spPr>
          <a:xfrm>
            <a:off x="5586038" y="2063726"/>
            <a:ext cx="0" cy="1517073"/>
          </a:xfrm>
          <a:prstGeom prst="line">
            <a:avLst/>
          </a:prstGeom>
          <a:ln w="57150">
            <a:solidFill>
              <a:schemeClr val="accent2">
                <a:alpha val="34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060AED-1925-4682-8EA4-6A0E9ECD7F2C}"/>
              </a:ext>
            </a:extLst>
          </p:cNvPr>
          <p:cNvCxnSpPr/>
          <p:nvPr/>
        </p:nvCxnSpPr>
        <p:spPr>
          <a:xfrm>
            <a:off x="5423686" y="2061905"/>
            <a:ext cx="12113" cy="1520719"/>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427E2F-C883-4CC5-9DD9-9842F0B8A4DF}"/>
              </a:ext>
            </a:extLst>
          </p:cNvPr>
          <p:cNvCxnSpPr/>
          <p:nvPr/>
        </p:nvCxnSpPr>
        <p:spPr>
          <a:xfrm>
            <a:off x="4609875" y="2066444"/>
            <a:ext cx="12870" cy="1511636"/>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6574D7-99CC-4B9F-B311-BA72629EF599}"/>
              </a:ext>
            </a:extLst>
          </p:cNvPr>
          <p:cNvCxnSpPr/>
          <p:nvPr/>
        </p:nvCxnSpPr>
        <p:spPr>
          <a:xfrm>
            <a:off x="3746939" y="2061905"/>
            <a:ext cx="12113" cy="1520719"/>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823405-6BA2-4239-BA54-531935237B0E}"/>
              </a:ext>
            </a:extLst>
          </p:cNvPr>
          <p:cNvCxnSpPr/>
          <p:nvPr/>
        </p:nvCxnSpPr>
        <p:spPr>
          <a:xfrm>
            <a:off x="3950168" y="2063726"/>
            <a:ext cx="0" cy="1517073"/>
          </a:xfrm>
          <a:prstGeom prst="line">
            <a:avLst/>
          </a:prstGeom>
          <a:ln w="57150">
            <a:solidFill>
              <a:schemeClr val="accent2">
                <a:alpha val="34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68926C3-7E7C-442A-B480-B1CFAFE03AA0}"/>
              </a:ext>
            </a:extLst>
          </p:cNvPr>
          <p:cNvCxnSpPr/>
          <p:nvPr/>
        </p:nvCxnSpPr>
        <p:spPr>
          <a:xfrm>
            <a:off x="3028589" y="2066444"/>
            <a:ext cx="12870" cy="1511636"/>
          </a:xfrm>
          <a:prstGeom prst="line">
            <a:avLst/>
          </a:prstGeom>
          <a:ln w="60325">
            <a:solidFill>
              <a:srgbClr val="214AAF">
                <a:alpha val="33000"/>
              </a:srgb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08E21C-CFEC-45F4-A3CD-98BF726C9583}"/>
              </a:ext>
            </a:extLst>
          </p:cNvPr>
          <p:cNvSpPr/>
          <p:nvPr/>
        </p:nvSpPr>
        <p:spPr>
          <a:xfrm>
            <a:off x="1678945" y="2450367"/>
            <a:ext cx="867077" cy="7437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latin typeface="Arial" pitchFamily="34" charset="0"/>
                <a:cs typeface="Arial" pitchFamily="34" charset="0"/>
              </a:rPr>
              <a:t>Diagnosis</a:t>
            </a:r>
          </a:p>
        </p:txBody>
      </p:sp>
      <p:sp>
        <p:nvSpPr>
          <p:cNvPr id="26" name="Rectangle 25">
            <a:extLst>
              <a:ext uri="{FF2B5EF4-FFF2-40B4-BE49-F238E27FC236}">
                <a16:creationId xmlns:a16="http://schemas.microsoft.com/office/drawing/2014/main" id="{EAFE4EFF-E092-4CFE-857E-E51AECE44200}"/>
              </a:ext>
            </a:extLst>
          </p:cNvPr>
          <p:cNvSpPr/>
          <p:nvPr/>
        </p:nvSpPr>
        <p:spPr>
          <a:xfrm>
            <a:off x="6113487" y="2450367"/>
            <a:ext cx="1126979" cy="743795"/>
          </a:xfrm>
          <a:prstGeom prst="rect">
            <a:avLst/>
          </a:prstGeom>
          <a:gradFill flip="none" rotWithShape="1">
            <a:gsLst>
              <a:gs pos="0">
                <a:schemeClr val="tx1"/>
              </a:gs>
              <a:gs pos="100000">
                <a:srgbClr val="FFC000"/>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lIns="68571" tIns="34286" rIns="68571" bIns="34286"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bg1"/>
                </a:solidFill>
                <a:latin typeface="Arial" pitchFamily="34" charset="0"/>
                <a:cs typeface="Arial" pitchFamily="34" charset="0"/>
              </a:rPr>
              <a:t>Hospice/EOL</a:t>
            </a:r>
          </a:p>
        </p:txBody>
      </p:sp>
      <p:sp>
        <p:nvSpPr>
          <p:cNvPr id="27" name="Right Triangle 26">
            <a:extLst>
              <a:ext uri="{FF2B5EF4-FFF2-40B4-BE49-F238E27FC236}">
                <a16:creationId xmlns:a16="http://schemas.microsoft.com/office/drawing/2014/main" id="{5467AB70-173C-43BD-96DB-7C66DF62F641}"/>
              </a:ext>
            </a:extLst>
          </p:cNvPr>
          <p:cNvSpPr/>
          <p:nvPr/>
        </p:nvSpPr>
        <p:spPr>
          <a:xfrm rot="10800000" flipV="1">
            <a:off x="2546020" y="2450367"/>
            <a:ext cx="3567465" cy="743795"/>
          </a:xfrm>
          <a:prstGeom prst="rtTriangle">
            <a:avLst/>
          </a:prstGeom>
          <a:gradFill>
            <a:gsLst>
              <a:gs pos="0">
                <a:schemeClr val="bg2">
                  <a:lumMod val="60000"/>
                  <a:lumOff val="40000"/>
                </a:schemeClr>
              </a:gs>
              <a:gs pos="100000">
                <a:srgbClr val="FFC000"/>
              </a:gs>
            </a:gsLst>
            <a:lin ang="108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lIns="68571" tIns="34286" rIns="68571" bIns="34286"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bg1"/>
                </a:solidFill>
                <a:latin typeface="Arial" pitchFamily="34" charset="0"/>
                <a:cs typeface="Arial" pitchFamily="34" charset="0"/>
              </a:rPr>
              <a:t>Palliative Care</a:t>
            </a:r>
          </a:p>
        </p:txBody>
      </p:sp>
      <p:sp>
        <p:nvSpPr>
          <p:cNvPr id="28" name="Right Triangle 27">
            <a:extLst>
              <a:ext uri="{FF2B5EF4-FFF2-40B4-BE49-F238E27FC236}">
                <a16:creationId xmlns:a16="http://schemas.microsoft.com/office/drawing/2014/main" id="{366B777D-EC9E-4A50-AAE3-D562DEB4712E}"/>
              </a:ext>
            </a:extLst>
          </p:cNvPr>
          <p:cNvSpPr/>
          <p:nvPr/>
        </p:nvSpPr>
        <p:spPr>
          <a:xfrm flipV="1">
            <a:off x="2546020" y="2450367"/>
            <a:ext cx="3567465" cy="743795"/>
          </a:xfrm>
          <a:prstGeom prst="rtTriangle">
            <a:avLst/>
          </a:prstGeom>
          <a:gradFill>
            <a:gsLst>
              <a:gs pos="0">
                <a:schemeClr val="tx1"/>
              </a:gs>
              <a:gs pos="100000">
                <a:srgbClr val="C00000"/>
              </a:gs>
            </a:gsLst>
            <a:lin ang="10800000" scaled="1"/>
          </a:gradFill>
          <a:ln>
            <a:noFill/>
          </a:ln>
        </p:spPr>
        <p:style>
          <a:lnRef idx="2">
            <a:schemeClr val="accent5">
              <a:shade val="50000"/>
            </a:schemeClr>
          </a:lnRef>
          <a:fillRef idx="1">
            <a:schemeClr val="accent5"/>
          </a:fillRef>
          <a:effectRef idx="0">
            <a:schemeClr val="accent5"/>
          </a:effectRef>
          <a:fontRef idx="minor">
            <a:schemeClr val="lt1"/>
          </a:fontRef>
        </p:style>
        <p:txBody>
          <a:bodyPr lIns="68571" tIns="34286" rIns="68571" bIns="34286"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29" name="TextBox 8">
            <a:extLst>
              <a:ext uri="{FF2B5EF4-FFF2-40B4-BE49-F238E27FC236}">
                <a16:creationId xmlns:a16="http://schemas.microsoft.com/office/drawing/2014/main" id="{3C677A2F-D7A5-47E3-84DF-DF3B35448903}"/>
              </a:ext>
            </a:extLst>
          </p:cNvPr>
          <p:cNvSpPr txBox="1"/>
          <p:nvPr/>
        </p:nvSpPr>
        <p:spPr>
          <a:xfrm>
            <a:off x="2728527" y="2695305"/>
            <a:ext cx="2038551" cy="253908"/>
          </a:xfrm>
          <a:prstGeom prst="rect">
            <a:avLst/>
          </a:prstGeom>
          <a:noFill/>
        </p:spPr>
        <p:txBody>
          <a:bodyPr wrap="square" lIns="68571" tIns="34286" rIns="68571" bIns="3428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Treatments</a:t>
            </a:r>
          </a:p>
        </p:txBody>
      </p:sp>
      <p:cxnSp>
        <p:nvCxnSpPr>
          <p:cNvPr id="30" name="Straight Connector 29">
            <a:extLst>
              <a:ext uri="{FF2B5EF4-FFF2-40B4-BE49-F238E27FC236}">
                <a16:creationId xmlns:a16="http://schemas.microsoft.com/office/drawing/2014/main" id="{A22838E2-4D0C-4D0E-B1B7-76535E6CC90A}"/>
              </a:ext>
            </a:extLst>
          </p:cNvPr>
          <p:cNvCxnSpPr/>
          <p:nvPr/>
        </p:nvCxnSpPr>
        <p:spPr>
          <a:xfrm>
            <a:off x="2546019" y="2063726"/>
            <a:ext cx="0" cy="1517073"/>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449FD0-80E0-43DD-9ACD-30D7F4AA1C79}"/>
              </a:ext>
            </a:extLst>
          </p:cNvPr>
          <p:cNvCxnSpPr/>
          <p:nvPr/>
        </p:nvCxnSpPr>
        <p:spPr>
          <a:xfrm flipH="1">
            <a:off x="7219843" y="2063728"/>
            <a:ext cx="646" cy="1552201"/>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10C3D1-0D98-4121-834A-2F6A19B1264F}"/>
              </a:ext>
            </a:extLst>
          </p:cNvPr>
          <p:cNvCxnSpPr/>
          <p:nvPr/>
        </p:nvCxnSpPr>
        <p:spPr>
          <a:xfrm>
            <a:off x="1665318" y="2059635"/>
            <a:ext cx="9085" cy="1525261"/>
          </a:xfrm>
          <a:prstGeom prst="line">
            <a:avLst/>
          </a:prstGeom>
          <a:ln w="60325">
            <a:solidFill>
              <a:srgbClr val="214AAF">
                <a:alpha val="70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ACBAB4-6022-4625-B3BD-B74AB4F5E24D}"/>
              </a:ext>
            </a:extLst>
          </p:cNvPr>
          <p:cNvSpPr txBox="1"/>
          <p:nvPr/>
        </p:nvSpPr>
        <p:spPr>
          <a:xfrm>
            <a:off x="1056725" y="1843142"/>
            <a:ext cx="1291460" cy="207741"/>
          </a:xfrm>
          <a:prstGeom prst="rect">
            <a:avLst/>
          </a:prstGeom>
          <a:noFill/>
        </p:spPr>
        <p:txBody>
          <a:bodyPr wrap="square" lIns="68571" tIns="34286" rIns="68571" bIns="34286" rtlCol="0">
            <a:spAutoFit/>
          </a:bodyPr>
          <a:lstStyle/>
          <a:p>
            <a:r>
              <a:rPr lang="en-US" sz="900" dirty="0">
                <a:solidFill>
                  <a:srgbClr val="214AAF"/>
                </a:solidFill>
              </a:rPr>
              <a:t>1</a:t>
            </a:r>
            <a:r>
              <a:rPr lang="en-US" sz="900" baseline="30000" dirty="0">
                <a:solidFill>
                  <a:srgbClr val="214AAF"/>
                </a:solidFill>
              </a:rPr>
              <a:t>st</a:t>
            </a:r>
            <a:r>
              <a:rPr lang="en-US" sz="900" dirty="0">
                <a:solidFill>
                  <a:srgbClr val="214AAF"/>
                </a:solidFill>
              </a:rPr>
              <a:t> disease occurrence</a:t>
            </a:r>
            <a:endParaRPr lang="en-US" sz="1800" dirty="0">
              <a:solidFill>
                <a:srgbClr val="214AAF"/>
              </a:solidFill>
            </a:endParaRPr>
          </a:p>
        </p:txBody>
      </p:sp>
      <p:sp>
        <p:nvSpPr>
          <p:cNvPr id="34" name="TextBox 33">
            <a:extLst>
              <a:ext uri="{FF2B5EF4-FFF2-40B4-BE49-F238E27FC236}">
                <a16:creationId xmlns:a16="http://schemas.microsoft.com/office/drawing/2014/main" id="{1A10E0A1-8B0D-4552-B7DF-C9DB94710A74}"/>
              </a:ext>
            </a:extLst>
          </p:cNvPr>
          <p:cNvSpPr txBox="1"/>
          <p:nvPr/>
        </p:nvSpPr>
        <p:spPr>
          <a:xfrm>
            <a:off x="2392776" y="3571268"/>
            <a:ext cx="1291460" cy="207741"/>
          </a:xfrm>
          <a:prstGeom prst="rect">
            <a:avLst/>
          </a:prstGeom>
          <a:noFill/>
        </p:spPr>
        <p:txBody>
          <a:bodyPr wrap="square" lIns="68571" tIns="34286" rIns="68571" bIns="34286" rtlCol="0">
            <a:spAutoFit/>
          </a:bodyPr>
          <a:lstStyle/>
          <a:p>
            <a:r>
              <a:rPr lang="en-US" sz="900" dirty="0">
                <a:solidFill>
                  <a:srgbClr val="214AAF"/>
                </a:solidFill>
              </a:rPr>
              <a:t>1</a:t>
            </a:r>
            <a:r>
              <a:rPr lang="en-US" sz="900" baseline="30000" dirty="0">
                <a:solidFill>
                  <a:srgbClr val="214AAF"/>
                </a:solidFill>
              </a:rPr>
              <a:t>st</a:t>
            </a:r>
            <a:r>
              <a:rPr lang="en-US" sz="900" dirty="0">
                <a:solidFill>
                  <a:srgbClr val="214AAF"/>
                </a:solidFill>
              </a:rPr>
              <a:t> treatment course</a:t>
            </a:r>
            <a:endParaRPr lang="en-US" sz="1800" dirty="0">
              <a:solidFill>
                <a:srgbClr val="214AAF"/>
              </a:solidFill>
            </a:endParaRPr>
          </a:p>
        </p:txBody>
      </p:sp>
      <p:sp>
        <p:nvSpPr>
          <p:cNvPr id="35" name="TextBox 34">
            <a:extLst>
              <a:ext uri="{FF2B5EF4-FFF2-40B4-BE49-F238E27FC236}">
                <a16:creationId xmlns:a16="http://schemas.microsoft.com/office/drawing/2014/main" id="{CC91A9EA-A255-4166-B24F-F510AEE96F94}"/>
              </a:ext>
            </a:extLst>
          </p:cNvPr>
          <p:cNvSpPr txBox="1"/>
          <p:nvPr/>
        </p:nvSpPr>
        <p:spPr>
          <a:xfrm>
            <a:off x="2856773" y="1843142"/>
            <a:ext cx="720621" cy="207741"/>
          </a:xfrm>
          <a:prstGeom prst="rect">
            <a:avLst/>
          </a:prstGeom>
          <a:noFill/>
        </p:spPr>
        <p:txBody>
          <a:bodyPr wrap="square" lIns="68571" tIns="34286" rIns="68571" bIns="34286" rtlCol="0">
            <a:spAutoFit/>
          </a:bodyPr>
          <a:lstStyle/>
          <a:p>
            <a:r>
              <a:rPr lang="en-US" sz="900" dirty="0">
                <a:solidFill>
                  <a:srgbClr val="214AAF"/>
                </a:solidFill>
              </a:rPr>
              <a:t>Remission</a:t>
            </a:r>
            <a:endParaRPr lang="en-US" sz="1800" dirty="0">
              <a:solidFill>
                <a:srgbClr val="214AAF"/>
              </a:solidFill>
            </a:endParaRPr>
          </a:p>
        </p:txBody>
      </p:sp>
      <p:sp>
        <p:nvSpPr>
          <p:cNvPr id="36" name="TextBox 35">
            <a:extLst>
              <a:ext uri="{FF2B5EF4-FFF2-40B4-BE49-F238E27FC236}">
                <a16:creationId xmlns:a16="http://schemas.microsoft.com/office/drawing/2014/main" id="{7706D9FB-C7A3-4BDD-B169-728B234972A2}"/>
              </a:ext>
            </a:extLst>
          </p:cNvPr>
          <p:cNvSpPr txBox="1"/>
          <p:nvPr/>
        </p:nvSpPr>
        <p:spPr>
          <a:xfrm>
            <a:off x="3802193" y="3571268"/>
            <a:ext cx="1310288" cy="207741"/>
          </a:xfrm>
          <a:prstGeom prst="rect">
            <a:avLst/>
          </a:prstGeom>
          <a:noFill/>
        </p:spPr>
        <p:txBody>
          <a:bodyPr wrap="square" lIns="68571" tIns="34286" rIns="68571" bIns="34286" rtlCol="0">
            <a:spAutoFit/>
          </a:bodyPr>
          <a:lstStyle/>
          <a:p>
            <a:r>
              <a:rPr lang="en-US" sz="900" dirty="0">
                <a:solidFill>
                  <a:srgbClr val="214AAF"/>
                </a:solidFill>
              </a:rPr>
              <a:t>2</a:t>
            </a:r>
            <a:r>
              <a:rPr lang="en-US" sz="900" baseline="30000" dirty="0">
                <a:solidFill>
                  <a:srgbClr val="214AAF"/>
                </a:solidFill>
              </a:rPr>
              <a:t>nd</a:t>
            </a:r>
            <a:r>
              <a:rPr lang="en-US" sz="900" dirty="0">
                <a:solidFill>
                  <a:srgbClr val="214AAF"/>
                </a:solidFill>
              </a:rPr>
              <a:t> treatment course</a:t>
            </a:r>
            <a:endParaRPr lang="en-US" sz="1800" dirty="0">
              <a:solidFill>
                <a:srgbClr val="214AAF"/>
              </a:solidFill>
            </a:endParaRPr>
          </a:p>
        </p:txBody>
      </p:sp>
      <p:sp>
        <p:nvSpPr>
          <p:cNvPr id="37" name="TextBox 36">
            <a:extLst>
              <a:ext uri="{FF2B5EF4-FFF2-40B4-BE49-F238E27FC236}">
                <a16:creationId xmlns:a16="http://schemas.microsoft.com/office/drawing/2014/main" id="{4284DBF6-F564-4F55-95C6-AA37703A1885}"/>
              </a:ext>
            </a:extLst>
          </p:cNvPr>
          <p:cNvSpPr txBox="1"/>
          <p:nvPr/>
        </p:nvSpPr>
        <p:spPr>
          <a:xfrm>
            <a:off x="3597818" y="1843142"/>
            <a:ext cx="888665" cy="207741"/>
          </a:xfrm>
          <a:prstGeom prst="rect">
            <a:avLst/>
          </a:prstGeom>
          <a:noFill/>
        </p:spPr>
        <p:txBody>
          <a:bodyPr wrap="square" lIns="68571" tIns="34286" rIns="68571" bIns="34286" rtlCol="0">
            <a:spAutoFit/>
          </a:bodyPr>
          <a:lstStyle/>
          <a:p>
            <a:r>
              <a:rPr lang="en-US" sz="900" dirty="0">
                <a:solidFill>
                  <a:srgbClr val="214AAF"/>
                </a:solidFill>
              </a:rPr>
              <a:t>Progression</a:t>
            </a:r>
            <a:endParaRPr lang="en-US" sz="1800" dirty="0">
              <a:solidFill>
                <a:srgbClr val="214AAF"/>
              </a:solidFill>
            </a:endParaRPr>
          </a:p>
        </p:txBody>
      </p:sp>
      <p:sp>
        <p:nvSpPr>
          <p:cNvPr id="38" name="TextBox 37">
            <a:extLst>
              <a:ext uri="{FF2B5EF4-FFF2-40B4-BE49-F238E27FC236}">
                <a16:creationId xmlns:a16="http://schemas.microsoft.com/office/drawing/2014/main" id="{E73390D9-AA51-4132-8B39-BC043D037B7B}"/>
              </a:ext>
            </a:extLst>
          </p:cNvPr>
          <p:cNvSpPr txBox="1"/>
          <p:nvPr/>
        </p:nvSpPr>
        <p:spPr>
          <a:xfrm>
            <a:off x="5306269" y="1843142"/>
            <a:ext cx="888665" cy="207741"/>
          </a:xfrm>
          <a:prstGeom prst="rect">
            <a:avLst/>
          </a:prstGeom>
          <a:noFill/>
        </p:spPr>
        <p:txBody>
          <a:bodyPr wrap="square" lIns="68571" tIns="34286" rIns="68571" bIns="34286" rtlCol="0">
            <a:spAutoFit/>
          </a:bodyPr>
          <a:lstStyle/>
          <a:p>
            <a:r>
              <a:rPr lang="en-US" sz="900" dirty="0">
                <a:solidFill>
                  <a:srgbClr val="214AAF"/>
                </a:solidFill>
              </a:rPr>
              <a:t>Progression</a:t>
            </a:r>
            <a:endParaRPr lang="en-US" sz="1800" dirty="0">
              <a:solidFill>
                <a:srgbClr val="214AAF"/>
              </a:solidFill>
            </a:endParaRPr>
          </a:p>
        </p:txBody>
      </p:sp>
      <p:sp>
        <p:nvSpPr>
          <p:cNvPr id="39" name="TextBox 38">
            <a:extLst>
              <a:ext uri="{FF2B5EF4-FFF2-40B4-BE49-F238E27FC236}">
                <a16:creationId xmlns:a16="http://schemas.microsoft.com/office/drawing/2014/main" id="{7FB969AC-F298-47E3-BC99-FBD36E5F4189}"/>
              </a:ext>
            </a:extLst>
          </p:cNvPr>
          <p:cNvSpPr txBox="1"/>
          <p:nvPr/>
        </p:nvSpPr>
        <p:spPr>
          <a:xfrm>
            <a:off x="4447143" y="1843142"/>
            <a:ext cx="888665" cy="207741"/>
          </a:xfrm>
          <a:prstGeom prst="rect">
            <a:avLst/>
          </a:prstGeom>
          <a:noFill/>
        </p:spPr>
        <p:txBody>
          <a:bodyPr wrap="square" lIns="68571" tIns="34286" rIns="68571" bIns="34286" rtlCol="0">
            <a:spAutoFit/>
          </a:bodyPr>
          <a:lstStyle/>
          <a:p>
            <a:r>
              <a:rPr lang="en-US" sz="900" dirty="0">
                <a:solidFill>
                  <a:srgbClr val="214AAF"/>
                </a:solidFill>
              </a:rPr>
              <a:t>Stable disease</a:t>
            </a:r>
            <a:endParaRPr lang="en-US" sz="1800" dirty="0">
              <a:solidFill>
                <a:srgbClr val="214AAF"/>
              </a:solidFill>
            </a:endParaRPr>
          </a:p>
        </p:txBody>
      </p:sp>
      <p:sp>
        <p:nvSpPr>
          <p:cNvPr id="40" name="TextBox 39">
            <a:extLst>
              <a:ext uri="{FF2B5EF4-FFF2-40B4-BE49-F238E27FC236}">
                <a16:creationId xmlns:a16="http://schemas.microsoft.com/office/drawing/2014/main" id="{92117A26-3C4F-4B22-B8CE-CB53C97AFC24}"/>
              </a:ext>
            </a:extLst>
          </p:cNvPr>
          <p:cNvSpPr txBox="1"/>
          <p:nvPr/>
        </p:nvSpPr>
        <p:spPr>
          <a:xfrm>
            <a:off x="5419807" y="3571268"/>
            <a:ext cx="1759162" cy="207741"/>
          </a:xfrm>
          <a:prstGeom prst="rect">
            <a:avLst/>
          </a:prstGeom>
          <a:noFill/>
        </p:spPr>
        <p:txBody>
          <a:bodyPr wrap="square" lIns="68571" tIns="34286" rIns="68571" bIns="34286" rtlCol="0">
            <a:spAutoFit/>
          </a:bodyPr>
          <a:lstStyle/>
          <a:p>
            <a:r>
              <a:rPr lang="en-US" sz="900" dirty="0">
                <a:solidFill>
                  <a:srgbClr val="214AAF"/>
                </a:solidFill>
              </a:rPr>
              <a:t>3</a:t>
            </a:r>
            <a:r>
              <a:rPr lang="en-US" sz="900" baseline="30000" dirty="0">
                <a:solidFill>
                  <a:srgbClr val="214AAF"/>
                </a:solidFill>
              </a:rPr>
              <a:t>rd</a:t>
            </a:r>
            <a:r>
              <a:rPr lang="en-US" sz="900" dirty="0">
                <a:solidFill>
                  <a:srgbClr val="214AAF"/>
                </a:solidFill>
              </a:rPr>
              <a:t> and 4th treatment courses</a:t>
            </a:r>
            <a:endParaRPr lang="en-US" sz="1800" dirty="0">
              <a:solidFill>
                <a:srgbClr val="214AAF"/>
              </a:solidFill>
            </a:endParaRPr>
          </a:p>
        </p:txBody>
      </p:sp>
    </p:spTree>
    <p:extLst>
      <p:ext uri="{BB962C8B-B14F-4D97-AF65-F5344CB8AC3E}">
        <p14:creationId xmlns:p14="http://schemas.microsoft.com/office/powerpoint/2010/main" val="311087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F5A5A-0584-4E56-A2F1-904BF5610A52}"/>
              </a:ext>
            </a:extLst>
          </p:cNvPr>
          <p:cNvSpPr>
            <a:spLocks noGrp="1"/>
          </p:cNvSpPr>
          <p:nvPr>
            <p:ph type="title"/>
          </p:nvPr>
        </p:nvSpPr>
        <p:spPr>
          <a:xfrm>
            <a:off x="1231494" y="195341"/>
            <a:ext cx="7543800" cy="698500"/>
          </a:xfrm>
        </p:spPr>
        <p:txBody>
          <a:bodyPr>
            <a:noAutofit/>
          </a:bodyPr>
          <a:lstStyle/>
          <a:p>
            <a:r>
              <a:rPr lang="en-US" sz="3600" dirty="0">
                <a:latin typeface="Arial" panose="020B0604020202020204" pitchFamily="34" charset="0"/>
                <a:cs typeface="Arial" panose="020B0604020202020204" pitchFamily="34" charset="0"/>
              </a:rPr>
              <a:t>Cancer Research – Solving Abstraction</a:t>
            </a:r>
          </a:p>
        </p:txBody>
      </p:sp>
      <p:sp>
        <p:nvSpPr>
          <p:cNvPr id="9" name="Text Placeholder 6">
            <a:extLst>
              <a:ext uri="{FF2B5EF4-FFF2-40B4-BE49-F238E27FC236}">
                <a16:creationId xmlns:a16="http://schemas.microsoft.com/office/drawing/2014/main" id="{D5D33C0D-5E69-4E36-846A-13626A922029}"/>
              </a:ext>
            </a:extLst>
          </p:cNvPr>
          <p:cNvSpPr>
            <a:spLocks noGrp="1"/>
          </p:cNvSpPr>
          <p:nvPr>
            <p:ph idx="1"/>
          </p:nvPr>
        </p:nvSpPr>
        <p:spPr>
          <a:xfrm>
            <a:off x="350044" y="1238121"/>
            <a:ext cx="8229600" cy="4089136"/>
          </a:xfrm>
        </p:spPr>
        <p:txBody>
          <a:bodyPr>
            <a:normAutofit/>
          </a:bodyPr>
          <a:lstStyle/>
          <a:p>
            <a:r>
              <a:rPr lang="en-US" sz="2800" dirty="0">
                <a:latin typeface="Arial" panose="020B0604020202020204" pitchFamily="34" charset="0"/>
                <a:cs typeface="Arial" panose="020B0604020202020204" pitchFamily="34" charset="0"/>
              </a:rPr>
              <a:t>Disease and treatment in the OMOP CDM</a:t>
            </a:r>
          </a:p>
          <a:p>
            <a:endParaRPr lang="en-US" dirty="0"/>
          </a:p>
        </p:txBody>
      </p:sp>
      <p:pic>
        <p:nvPicPr>
          <p:cNvPr id="7" name="Picture 6">
            <a:extLst>
              <a:ext uri="{FF2B5EF4-FFF2-40B4-BE49-F238E27FC236}">
                <a16:creationId xmlns:a16="http://schemas.microsoft.com/office/drawing/2014/main" id="{70D8255F-6AF2-4F8B-A33F-A3282AA419F4}"/>
              </a:ext>
            </a:extLst>
          </p:cNvPr>
          <p:cNvPicPr>
            <a:picLocks noChangeAspect="1"/>
          </p:cNvPicPr>
          <p:nvPr/>
        </p:nvPicPr>
        <p:blipFill>
          <a:blip r:embed="rId3"/>
          <a:stretch>
            <a:fillRect/>
          </a:stretch>
        </p:blipFill>
        <p:spPr>
          <a:xfrm>
            <a:off x="288520" y="2504178"/>
            <a:ext cx="4714874" cy="1557023"/>
          </a:xfrm>
          <a:prstGeom prst="rect">
            <a:avLst/>
          </a:prstGeom>
        </p:spPr>
      </p:pic>
      <p:sp>
        <p:nvSpPr>
          <p:cNvPr id="36" name="TextBox 35">
            <a:extLst>
              <a:ext uri="{FF2B5EF4-FFF2-40B4-BE49-F238E27FC236}">
                <a16:creationId xmlns:a16="http://schemas.microsoft.com/office/drawing/2014/main" id="{6AC38E03-EAB0-4D54-BCB1-39BBC8B501B5}"/>
              </a:ext>
            </a:extLst>
          </p:cNvPr>
          <p:cNvSpPr txBox="1"/>
          <p:nvPr/>
        </p:nvSpPr>
        <p:spPr>
          <a:xfrm>
            <a:off x="7634102" y="1174026"/>
            <a:ext cx="1273407" cy="207741"/>
          </a:xfrm>
          <a:prstGeom prst="rect">
            <a:avLst/>
          </a:prstGeom>
          <a:noFill/>
        </p:spPr>
        <p:txBody>
          <a:bodyPr wrap="none" lIns="68571" tIns="34286" rIns="68571" bIns="34286" rtlCol="0">
            <a:spAutoFit/>
          </a:bodyPr>
          <a:lstStyle/>
          <a:p>
            <a:r>
              <a:rPr lang="en-US" sz="900" b="1" dirty="0">
                <a:solidFill>
                  <a:schemeClr val="accent1">
                    <a:lumMod val="50000"/>
                  </a:schemeClr>
                </a:solidFill>
              </a:rPr>
              <a:t>Added vocabularies:</a:t>
            </a:r>
          </a:p>
        </p:txBody>
      </p:sp>
      <p:pic>
        <p:nvPicPr>
          <p:cNvPr id="37" name="Picture 3">
            <a:extLst>
              <a:ext uri="{FF2B5EF4-FFF2-40B4-BE49-F238E27FC236}">
                <a16:creationId xmlns:a16="http://schemas.microsoft.com/office/drawing/2014/main" id="{495D330A-2CE1-4E39-BA2E-93110326B239}"/>
              </a:ext>
            </a:extLst>
          </p:cNvPr>
          <p:cNvPicPr>
            <a:picLocks noChangeAspect="1" noChangeArrowheads="1"/>
          </p:cNvPicPr>
          <p:nvPr/>
        </p:nvPicPr>
        <p:blipFill>
          <a:blip r:embed="rId4"/>
          <a:srcRect/>
          <a:stretch>
            <a:fillRect/>
          </a:stretch>
        </p:blipFill>
        <p:spPr bwMode="auto">
          <a:xfrm>
            <a:off x="7972077" y="1372038"/>
            <a:ext cx="597458" cy="639164"/>
          </a:xfrm>
          <a:prstGeom prst="rect">
            <a:avLst/>
          </a:prstGeom>
          <a:noFill/>
          <a:ln w="9525">
            <a:noFill/>
            <a:miter lim="800000"/>
            <a:headEnd/>
            <a:tailEnd/>
          </a:ln>
          <a:effectLst/>
        </p:spPr>
      </p:pic>
      <p:pic>
        <p:nvPicPr>
          <p:cNvPr id="76" name="Picture 75">
            <a:extLst>
              <a:ext uri="{FF2B5EF4-FFF2-40B4-BE49-F238E27FC236}">
                <a16:creationId xmlns:a16="http://schemas.microsoft.com/office/drawing/2014/main" id="{29C95BBA-97B1-46A1-9B4A-03EB8457DBDE}"/>
              </a:ext>
            </a:extLst>
          </p:cNvPr>
          <p:cNvPicPr>
            <a:picLocks noChangeAspect="1"/>
          </p:cNvPicPr>
          <p:nvPr/>
        </p:nvPicPr>
        <p:blipFill>
          <a:blip r:embed="rId5"/>
          <a:stretch>
            <a:fillRect/>
          </a:stretch>
        </p:blipFill>
        <p:spPr>
          <a:xfrm>
            <a:off x="5293519" y="2589462"/>
            <a:ext cx="3286125" cy="1293019"/>
          </a:xfrm>
          <a:prstGeom prst="rect">
            <a:avLst/>
          </a:prstGeom>
        </p:spPr>
      </p:pic>
    </p:spTree>
    <p:extLst>
      <p:ext uri="{BB962C8B-B14F-4D97-AF65-F5344CB8AC3E}">
        <p14:creationId xmlns:p14="http://schemas.microsoft.com/office/powerpoint/2010/main" val="2507333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F5A5A-0584-4E56-A2F1-904BF5610A52}"/>
              </a:ext>
            </a:extLst>
          </p:cNvPr>
          <p:cNvSpPr>
            <a:spLocks noGrp="1"/>
          </p:cNvSpPr>
          <p:nvPr>
            <p:ph type="title"/>
          </p:nvPr>
        </p:nvSpPr>
        <p:spPr/>
        <p:txBody>
          <a:bodyPr>
            <a:noAutofit/>
          </a:bodyPr>
          <a:lstStyle/>
          <a:p>
            <a:r>
              <a:rPr lang="en-US" sz="3600" dirty="0">
                <a:latin typeface="Arial" panose="020B0604020202020204" pitchFamily="34" charset="0"/>
                <a:cs typeface="Arial" panose="020B0604020202020204" pitchFamily="34" charset="0"/>
              </a:rPr>
              <a:t>Cancer Research – Solving Abstraction</a:t>
            </a:r>
          </a:p>
        </p:txBody>
      </p:sp>
      <p:sp>
        <p:nvSpPr>
          <p:cNvPr id="9" name="Text Placeholder 6">
            <a:extLst>
              <a:ext uri="{FF2B5EF4-FFF2-40B4-BE49-F238E27FC236}">
                <a16:creationId xmlns:a16="http://schemas.microsoft.com/office/drawing/2014/main" id="{D5D33C0D-5E69-4E36-846A-13626A922029}"/>
              </a:ext>
            </a:extLst>
          </p:cNvPr>
          <p:cNvSpPr>
            <a:spLocks noGrp="1"/>
          </p:cNvSpPr>
          <p:nvPr>
            <p:ph idx="1"/>
          </p:nvPr>
        </p:nvSpPr>
        <p:spPr>
          <a:xfrm>
            <a:off x="457200" y="1405109"/>
            <a:ext cx="8229600" cy="3332264"/>
          </a:xfrm>
        </p:spPr>
        <p:txBody>
          <a:bodyPr>
            <a:normAutofit/>
          </a:bodyPr>
          <a:lstStyle/>
          <a:p>
            <a:r>
              <a:rPr lang="en-US" sz="2800" dirty="0">
                <a:latin typeface="Arial" panose="020B0604020202020204" pitchFamily="34" charset="0"/>
                <a:cs typeface="Arial" panose="020B0604020202020204" pitchFamily="34" charset="0"/>
              </a:rPr>
              <a:t>Disease and treatment in the OMOP CDM</a:t>
            </a:r>
          </a:p>
          <a:p>
            <a:endParaRPr lang="en-US" dirty="0"/>
          </a:p>
        </p:txBody>
      </p:sp>
      <p:pic>
        <p:nvPicPr>
          <p:cNvPr id="7" name="Picture 6">
            <a:extLst>
              <a:ext uri="{FF2B5EF4-FFF2-40B4-BE49-F238E27FC236}">
                <a16:creationId xmlns:a16="http://schemas.microsoft.com/office/drawing/2014/main" id="{70D8255F-6AF2-4F8B-A33F-A3282AA419F4}"/>
              </a:ext>
            </a:extLst>
          </p:cNvPr>
          <p:cNvPicPr>
            <a:picLocks noChangeAspect="1"/>
          </p:cNvPicPr>
          <p:nvPr/>
        </p:nvPicPr>
        <p:blipFill>
          <a:blip r:embed="rId3"/>
          <a:stretch>
            <a:fillRect/>
          </a:stretch>
        </p:blipFill>
        <p:spPr>
          <a:xfrm>
            <a:off x="288520" y="2504178"/>
            <a:ext cx="4714874" cy="1557023"/>
          </a:xfrm>
          <a:prstGeom prst="rect">
            <a:avLst/>
          </a:prstGeom>
        </p:spPr>
      </p:pic>
      <p:sp>
        <p:nvSpPr>
          <p:cNvPr id="36" name="TextBox 35">
            <a:extLst>
              <a:ext uri="{FF2B5EF4-FFF2-40B4-BE49-F238E27FC236}">
                <a16:creationId xmlns:a16="http://schemas.microsoft.com/office/drawing/2014/main" id="{6AC38E03-EAB0-4D54-BCB1-39BBC8B501B5}"/>
              </a:ext>
            </a:extLst>
          </p:cNvPr>
          <p:cNvSpPr txBox="1"/>
          <p:nvPr/>
        </p:nvSpPr>
        <p:spPr>
          <a:xfrm>
            <a:off x="7556278" y="804370"/>
            <a:ext cx="1273407" cy="207741"/>
          </a:xfrm>
          <a:prstGeom prst="rect">
            <a:avLst/>
          </a:prstGeom>
          <a:noFill/>
        </p:spPr>
        <p:txBody>
          <a:bodyPr wrap="none" lIns="68571" tIns="34286" rIns="68571" bIns="34286" rtlCol="0">
            <a:spAutoFit/>
          </a:bodyPr>
          <a:lstStyle/>
          <a:p>
            <a:r>
              <a:rPr lang="en-US" sz="900" b="1" dirty="0">
                <a:solidFill>
                  <a:schemeClr val="accent1">
                    <a:lumMod val="50000"/>
                  </a:schemeClr>
                </a:solidFill>
              </a:rPr>
              <a:t>Added vocabularies:</a:t>
            </a:r>
          </a:p>
        </p:txBody>
      </p:sp>
      <p:pic>
        <p:nvPicPr>
          <p:cNvPr id="37" name="Picture 3">
            <a:extLst>
              <a:ext uri="{FF2B5EF4-FFF2-40B4-BE49-F238E27FC236}">
                <a16:creationId xmlns:a16="http://schemas.microsoft.com/office/drawing/2014/main" id="{495D330A-2CE1-4E39-BA2E-93110326B239}"/>
              </a:ext>
            </a:extLst>
          </p:cNvPr>
          <p:cNvPicPr>
            <a:picLocks noChangeAspect="1" noChangeArrowheads="1"/>
          </p:cNvPicPr>
          <p:nvPr/>
        </p:nvPicPr>
        <p:blipFill>
          <a:blip r:embed="rId4"/>
          <a:srcRect/>
          <a:stretch>
            <a:fillRect/>
          </a:stretch>
        </p:blipFill>
        <p:spPr bwMode="auto">
          <a:xfrm>
            <a:off x="7894253" y="1012110"/>
            <a:ext cx="597458" cy="639164"/>
          </a:xfrm>
          <a:prstGeom prst="rect">
            <a:avLst/>
          </a:prstGeom>
          <a:noFill/>
          <a:ln w="9525">
            <a:noFill/>
            <a:miter lim="800000"/>
            <a:headEnd/>
            <a:tailEnd/>
          </a:ln>
          <a:effectLst/>
        </p:spPr>
      </p:pic>
      <p:pic>
        <p:nvPicPr>
          <p:cNvPr id="15" name="Picture 14">
            <a:extLst>
              <a:ext uri="{FF2B5EF4-FFF2-40B4-BE49-F238E27FC236}">
                <a16:creationId xmlns:a16="http://schemas.microsoft.com/office/drawing/2014/main" id="{F2AAD4A6-90D7-4EB0-89B5-EFA7CA241907}"/>
              </a:ext>
            </a:extLst>
          </p:cNvPr>
          <p:cNvPicPr>
            <a:picLocks noChangeAspect="1"/>
          </p:cNvPicPr>
          <p:nvPr/>
        </p:nvPicPr>
        <p:blipFill>
          <a:blip r:embed="rId5"/>
          <a:stretch>
            <a:fillRect/>
          </a:stretch>
        </p:blipFill>
        <p:spPr>
          <a:xfrm>
            <a:off x="5206906" y="1857513"/>
            <a:ext cx="3679031" cy="1425178"/>
          </a:xfrm>
          <a:prstGeom prst="rect">
            <a:avLst/>
          </a:prstGeom>
        </p:spPr>
      </p:pic>
      <p:cxnSp>
        <p:nvCxnSpPr>
          <p:cNvPr id="58" name="Connector: Elbow 57">
            <a:extLst>
              <a:ext uri="{FF2B5EF4-FFF2-40B4-BE49-F238E27FC236}">
                <a16:creationId xmlns:a16="http://schemas.microsoft.com/office/drawing/2014/main" id="{5DEF405A-DB48-4F45-BDA4-1D3F9AF8C874}"/>
              </a:ext>
            </a:extLst>
          </p:cNvPr>
          <p:cNvCxnSpPr>
            <a:stCxn id="7" idx="1"/>
          </p:cNvCxnSpPr>
          <p:nvPr/>
        </p:nvCxnSpPr>
        <p:spPr>
          <a:xfrm rot="10800000" flipH="1">
            <a:off x="288520" y="2264569"/>
            <a:ext cx="4826405" cy="1018121"/>
          </a:xfrm>
          <a:prstGeom prst="bentConnector3">
            <a:avLst>
              <a:gd name="adj1" fmla="val -355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9D9AD33-7561-41FE-9E01-075BFF3C048D}"/>
              </a:ext>
            </a:extLst>
          </p:cNvPr>
          <p:cNvCxnSpPr>
            <a:cxnSpLocks/>
            <a:endCxn id="15" idx="1"/>
          </p:cNvCxnSpPr>
          <p:nvPr/>
        </p:nvCxnSpPr>
        <p:spPr>
          <a:xfrm flipV="1">
            <a:off x="4721131" y="2570101"/>
            <a:ext cx="485775" cy="161408"/>
          </a:xfrm>
          <a:prstGeom prst="bentConnector3">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29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F5A5A-0584-4E56-A2F1-904BF5610A52}"/>
              </a:ext>
            </a:extLst>
          </p:cNvPr>
          <p:cNvSpPr>
            <a:spLocks noGrp="1"/>
          </p:cNvSpPr>
          <p:nvPr>
            <p:ph type="title"/>
          </p:nvPr>
        </p:nvSpPr>
        <p:spPr>
          <a:xfrm>
            <a:off x="1143000" y="199255"/>
            <a:ext cx="7543800" cy="698500"/>
          </a:xfrm>
        </p:spPr>
        <p:txBody>
          <a:bodyPr>
            <a:noAutofit/>
          </a:bodyPr>
          <a:lstStyle/>
          <a:p>
            <a:r>
              <a:rPr lang="en-US" sz="3600" dirty="0">
                <a:latin typeface="Arial" panose="020B0604020202020204" pitchFamily="34" charset="0"/>
                <a:cs typeface="Arial" panose="020B0604020202020204" pitchFamily="34" charset="0"/>
              </a:rPr>
              <a:t>Cancer Research – Solving Abstraction</a:t>
            </a:r>
          </a:p>
        </p:txBody>
      </p:sp>
      <p:sp>
        <p:nvSpPr>
          <p:cNvPr id="9" name="Text Placeholder 6">
            <a:extLst>
              <a:ext uri="{FF2B5EF4-FFF2-40B4-BE49-F238E27FC236}">
                <a16:creationId xmlns:a16="http://schemas.microsoft.com/office/drawing/2014/main" id="{D5D33C0D-5E69-4E36-846A-13626A922029}"/>
              </a:ext>
            </a:extLst>
          </p:cNvPr>
          <p:cNvSpPr>
            <a:spLocks noGrp="1"/>
          </p:cNvSpPr>
          <p:nvPr>
            <p:ph idx="1"/>
          </p:nvPr>
        </p:nvSpPr>
        <p:spPr>
          <a:xfrm>
            <a:off x="457200" y="1171648"/>
            <a:ext cx="8229600" cy="4089136"/>
          </a:xfrm>
        </p:spPr>
        <p:txBody>
          <a:bodyPr>
            <a:normAutofit/>
          </a:bodyPr>
          <a:lstStyle/>
          <a:p>
            <a:r>
              <a:rPr lang="en-US" sz="2800" dirty="0">
                <a:latin typeface="Arial" panose="020B0604020202020204" pitchFamily="34" charset="0"/>
                <a:cs typeface="Arial" panose="020B0604020202020204" pitchFamily="34" charset="0"/>
              </a:rPr>
              <a:t>Disease and treatment in the OMOP CDM</a:t>
            </a:r>
          </a:p>
          <a:p>
            <a:endParaRPr lang="en-US" dirty="0"/>
          </a:p>
        </p:txBody>
      </p:sp>
      <p:pic>
        <p:nvPicPr>
          <p:cNvPr id="7" name="Picture 6">
            <a:extLst>
              <a:ext uri="{FF2B5EF4-FFF2-40B4-BE49-F238E27FC236}">
                <a16:creationId xmlns:a16="http://schemas.microsoft.com/office/drawing/2014/main" id="{70D8255F-6AF2-4F8B-A33F-A3282AA419F4}"/>
              </a:ext>
            </a:extLst>
          </p:cNvPr>
          <p:cNvPicPr>
            <a:picLocks noChangeAspect="1"/>
          </p:cNvPicPr>
          <p:nvPr/>
        </p:nvPicPr>
        <p:blipFill>
          <a:blip r:embed="rId3"/>
          <a:stretch>
            <a:fillRect/>
          </a:stretch>
        </p:blipFill>
        <p:spPr>
          <a:xfrm>
            <a:off x="288520" y="2504178"/>
            <a:ext cx="4714874" cy="1557023"/>
          </a:xfrm>
          <a:prstGeom prst="rect">
            <a:avLst/>
          </a:prstGeom>
        </p:spPr>
      </p:pic>
      <p:sp>
        <p:nvSpPr>
          <p:cNvPr id="36" name="TextBox 35">
            <a:extLst>
              <a:ext uri="{FF2B5EF4-FFF2-40B4-BE49-F238E27FC236}">
                <a16:creationId xmlns:a16="http://schemas.microsoft.com/office/drawing/2014/main" id="{6AC38E03-EAB0-4D54-BCB1-39BBC8B501B5}"/>
              </a:ext>
            </a:extLst>
          </p:cNvPr>
          <p:cNvSpPr txBox="1"/>
          <p:nvPr/>
        </p:nvSpPr>
        <p:spPr>
          <a:xfrm>
            <a:off x="7566007" y="930831"/>
            <a:ext cx="1273407" cy="207741"/>
          </a:xfrm>
          <a:prstGeom prst="rect">
            <a:avLst/>
          </a:prstGeom>
          <a:noFill/>
        </p:spPr>
        <p:txBody>
          <a:bodyPr wrap="none" lIns="68571" tIns="34286" rIns="68571" bIns="34286" rtlCol="0">
            <a:spAutoFit/>
          </a:bodyPr>
          <a:lstStyle/>
          <a:p>
            <a:r>
              <a:rPr lang="en-US" sz="900" b="1" dirty="0">
                <a:solidFill>
                  <a:schemeClr val="accent1">
                    <a:lumMod val="50000"/>
                  </a:schemeClr>
                </a:solidFill>
              </a:rPr>
              <a:t>Added vocabularies:</a:t>
            </a:r>
          </a:p>
        </p:txBody>
      </p:sp>
      <p:pic>
        <p:nvPicPr>
          <p:cNvPr id="37" name="Picture 3">
            <a:extLst>
              <a:ext uri="{FF2B5EF4-FFF2-40B4-BE49-F238E27FC236}">
                <a16:creationId xmlns:a16="http://schemas.microsoft.com/office/drawing/2014/main" id="{495D330A-2CE1-4E39-BA2E-93110326B239}"/>
              </a:ext>
            </a:extLst>
          </p:cNvPr>
          <p:cNvPicPr>
            <a:picLocks noChangeAspect="1" noChangeArrowheads="1"/>
          </p:cNvPicPr>
          <p:nvPr/>
        </p:nvPicPr>
        <p:blipFill>
          <a:blip r:embed="rId4"/>
          <a:srcRect/>
          <a:stretch>
            <a:fillRect/>
          </a:stretch>
        </p:blipFill>
        <p:spPr bwMode="auto">
          <a:xfrm>
            <a:off x="7903982" y="1138571"/>
            <a:ext cx="597458" cy="639164"/>
          </a:xfrm>
          <a:prstGeom prst="rect">
            <a:avLst/>
          </a:prstGeom>
          <a:noFill/>
          <a:ln w="9525">
            <a:noFill/>
            <a:miter lim="800000"/>
            <a:headEnd/>
            <a:tailEnd/>
          </a:ln>
          <a:effectLst/>
        </p:spPr>
      </p:pic>
      <p:pic>
        <p:nvPicPr>
          <p:cNvPr id="15" name="Picture 14">
            <a:extLst>
              <a:ext uri="{FF2B5EF4-FFF2-40B4-BE49-F238E27FC236}">
                <a16:creationId xmlns:a16="http://schemas.microsoft.com/office/drawing/2014/main" id="{F2AAD4A6-90D7-4EB0-89B5-EFA7CA241907}"/>
              </a:ext>
            </a:extLst>
          </p:cNvPr>
          <p:cNvPicPr>
            <a:picLocks noChangeAspect="1"/>
          </p:cNvPicPr>
          <p:nvPr/>
        </p:nvPicPr>
        <p:blipFill>
          <a:blip r:embed="rId5"/>
          <a:stretch>
            <a:fillRect/>
          </a:stretch>
        </p:blipFill>
        <p:spPr>
          <a:xfrm>
            <a:off x="5293519" y="1908519"/>
            <a:ext cx="3679031" cy="1425178"/>
          </a:xfrm>
          <a:prstGeom prst="rect">
            <a:avLst/>
          </a:prstGeom>
        </p:spPr>
      </p:pic>
      <p:cxnSp>
        <p:nvCxnSpPr>
          <p:cNvPr id="58" name="Connector: Elbow 57">
            <a:extLst>
              <a:ext uri="{FF2B5EF4-FFF2-40B4-BE49-F238E27FC236}">
                <a16:creationId xmlns:a16="http://schemas.microsoft.com/office/drawing/2014/main" id="{5DEF405A-DB48-4F45-BDA4-1D3F9AF8C874}"/>
              </a:ext>
            </a:extLst>
          </p:cNvPr>
          <p:cNvCxnSpPr>
            <a:stCxn id="7" idx="1"/>
          </p:cNvCxnSpPr>
          <p:nvPr/>
        </p:nvCxnSpPr>
        <p:spPr>
          <a:xfrm rot="10800000" flipH="1">
            <a:off x="288520" y="2264569"/>
            <a:ext cx="4826405" cy="1018121"/>
          </a:xfrm>
          <a:prstGeom prst="bentConnector3">
            <a:avLst>
              <a:gd name="adj1" fmla="val -355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9D9AD33-7561-41FE-9E01-075BFF3C048D}"/>
              </a:ext>
            </a:extLst>
          </p:cNvPr>
          <p:cNvCxnSpPr>
            <a:cxnSpLocks/>
            <a:endCxn id="15" idx="1"/>
          </p:cNvCxnSpPr>
          <p:nvPr/>
        </p:nvCxnSpPr>
        <p:spPr>
          <a:xfrm flipV="1">
            <a:off x="4807744" y="2621107"/>
            <a:ext cx="485775" cy="161408"/>
          </a:xfrm>
          <a:prstGeom prst="bentConnector3">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000837-9E83-4639-8F66-7D78B3510099}"/>
              </a:ext>
            </a:extLst>
          </p:cNvPr>
          <p:cNvPicPr>
            <a:picLocks noChangeAspect="1"/>
          </p:cNvPicPr>
          <p:nvPr/>
        </p:nvPicPr>
        <p:blipFill>
          <a:blip r:embed="rId6"/>
          <a:stretch>
            <a:fillRect/>
          </a:stretch>
        </p:blipFill>
        <p:spPr>
          <a:xfrm>
            <a:off x="5293519" y="3333697"/>
            <a:ext cx="3257550" cy="1164431"/>
          </a:xfrm>
          <a:prstGeom prst="rect">
            <a:avLst/>
          </a:prstGeom>
        </p:spPr>
      </p:pic>
    </p:spTree>
    <p:extLst>
      <p:ext uri="{BB962C8B-B14F-4D97-AF65-F5344CB8AC3E}">
        <p14:creationId xmlns:p14="http://schemas.microsoft.com/office/powerpoint/2010/main" val="1037470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6F5A5A-0584-4E56-A2F1-904BF5610A52}"/>
              </a:ext>
            </a:extLst>
          </p:cNvPr>
          <p:cNvSpPr>
            <a:spLocks noGrp="1"/>
          </p:cNvSpPr>
          <p:nvPr>
            <p:ph type="title"/>
          </p:nvPr>
        </p:nvSpPr>
        <p:spPr>
          <a:xfrm>
            <a:off x="1143000" y="253054"/>
            <a:ext cx="7543800" cy="698500"/>
          </a:xfrm>
        </p:spPr>
        <p:txBody>
          <a:bodyPr>
            <a:noAutofit/>
          </a:bodyPr>
          <a:lstStyle/>
          <a:p>
            <a:r>
              <a:rPr lang="en-US" sz="3600" dirty="0">
                <a:latin typeface="Arial" panose="020B0604020202020204" pitchFamily="34" charset="0"/>
                <a:cs typeface="Arial" panose="020B0604020202020204" pitchFamily="34" charset="0"/>
              </a:rPr>
              <a:t>Cancer Research – Solving Abstraction</a:t>
            </a:r>
          </a:p>
        </p:txBody>
      </p:sp>
      <p:sp>
        <p:nvSpPr>
          <p:cNvPr id="9" name="Text Placeholder 6">
            <a:extLst>
              <a:ext uri="{FF2B5EF4-FFF2-40B4-BE49-F238E27FC236}">
                <a16:creationId xmlns:a16="http://schemas.microsoft.com/office/drawing/2014/main" id="{D5D33C0D-5E69-4E36-846A-13626A922029}"/>
              </a:ext>
            </a:extLst>
          </p:cNvPr>
          <p:cNvSpPr>
            <a:spLocks noGrp="1"/>
          </p:cNvSpPr>
          <p:nvPr>
            <p:ph idx="1"/>
          </p:nvPr>
        </p:nvSpPr>
        <p:spPr>
          <a:xfrm>
            <a:off x="457200" y="1173071"/>
            <a:ext cx="8229600" cy="3750553"/>
          </a:xfrm>
        </p:spPr>
        <p:txBody>
          <a:bodyPr>
            <a:normAutofit/>
          </a:bodyPr>
          <a:lstStyle/>
          <a:p>
            <a:r>
              <a:rPr lang="en-US" dirty="0"/>
              <a:t>Disease and treatment in the OMOP CDM</a:t>
            </a:r>
          </a:p>
          <a:p>
            <a:endParaRPr lang="en-US" dirty="0"/>
          </a:p>
        </p:txBody>
      </p:sp>
      <p:pic>
        <p:nvPicPr>
          <p:cNvPr id="7" name="Picture 6">
            <a:extLst>
              <a:ext uri="{FF2B5EF4-FFF2-40B4-BE49-F238E27FC236}">
                <a16:creationId xmlns:a16="http://schemas.microsoft.com/office/drawing/2014/main" id="{70D8255F-6AF2-4F8B-A33F-A3282AA419F4}"/>
              </a:ext>
            </a:extLst>
          </p:cNvPr>
          <p:cNvPicPr>
            <a:picLocks noChangeAspect="1"/>
          </p:cNvPicPr>
          <p:nvPr/>
        </p:nvPicPr>
        <p:blipFill>
          <a:blip r:embed="rId3"/>
          <a:stretch>
            <a:fillRect/>
          </a:stretch>
        </p:blipFill>
        <p:spPr>
          <a:xfrm>
            <a:off x="288520" y="2504178"/>
            <a:ext cx="4714874" cy="1557023"/>
          </a:xfrm>
          <a:prstGeom prst="rect">
            <a:avLst/>
          </a:prstGeom>
        </p:spPr>
      </p:pic>
      <p:sp>
        <p:nvSpPr>
          <p:cNvPr id="36" name="TextBox 35">
            <a:extLst>
              <a:ext uri="{FF2B5EF4-FFF2-40B4-BE49-F238E27FC236}">
                <a16:creationId xmlns:a16="http://schemas.microsoft.com/office/drawing/2014/main" id="{6AC38E03-EAB0-4D54-BCB1-39BBC8B501B5}"/>
              </a:ext>
            </a:extLst>
          </p:cNvPr>
          <p:cNvSpPr txBox="1"/>
          <p:nvPr/>
        </p:nvSpPr>
        <p:spPr>
          <a:xfrm>
            <a:off x="7663284" y="823824"/>
            <a:ext cx="1273407" cy="207741"/>
          </a:xfrm>
          <a:prstGeom prst="rect">
            <a:avLst/>
          </a:prstGeom>
          <a:noFill/>
        </p:spPr>
        <p:txBody>
          <a:bodyPr wrap="none" lIns="68571" tIns="34286" rIns="68571" bIns="34286" rtlCol="0">
            <a:spAutoFit/>
          </a:bodyPr>
          <a:lstStyle/>
          <a:p>
            <a:r>
              <a:rPr lang="en-US" sz="900" b="1" dirty="0">
                <a:solidFill>
                  <a:schemeClr val="accent1">
                    <a:lumMod val="50000"/>
                  </a:schemeClr>
                </a:solidFill>
              </a:rPr>
              <a:t>Added vocabularies:</a:t>
            </a:r>
          </a:p>
        </p:txBody>
      </p:sp>
      <p:pic>
        <p:nvPicPr>
          <p:cNvPr id="37" name="Picture 3">
            <a:extLst>
              <a:ext uri="{FF2B5EF4-FFF2-40B4-BE49-F238E27FC236}">
                <a16:creationId xmlns:a16="http://schemas.microsoft.com/office/drawing/2014/main" id="{495D330A-2CE1-4E39-BA2E-93110326B239}"/>
              </a:ext>
            </a:extLst>
          </p:cNvPr>
          <p:cNvPicPr>
            <a:picLocks noChangeAspect="1" noChangeArrowheads="1"/>
          </p:cNvPicPr>
          <p:nvPr/>
        </p:nvPicPr>
        <p:blipFill>
          <a:blip r:embed="rId4"/>
          <a:srcRect/>
          <a:stretch>
            <a:fillRect/>
          </a:stretch>
        </p:blipFill>
        <p:spPr bwMode="auto">
          <a:xfrm>
            <a:off x="8001259" y="1031564"/>
            <a:ext cx="597458" cy="639164"/>
          </a:xfrm>
          <a:prstGeom prst="rect">
            <a:avLst/>
          </a:prstGeom>
          <a:noFill/>
          <a:ln w="9525">
            <a:noFill/>
            <a:miter lim="800000"/>
            <a:headEnd/>
            <a:tailEnd/>
          </a:ln>
          <a:effectLst/>
        </p:spPr>
      </p:pic>
      <p:pic>
        <p:nvPicPr>
          <p:cNvPr id="15" name="Picture 14">
            <a:extLst>
              <a:ext uri="{FF2B5EF4-FFF2-40B4-BE49-F238E27FC236}">
                <a16:creationId xmlns:a16="http://schemas.microsoft.com/office/drawing/2014/main" id="{F2AAD4A6-90D7-4EB0-89B5-EFA7CA241907}"/>
              </a:ext>
            </a:extLst>
          </p:cNvPr>
          <p:cNvPicPr>
            <a:picLocks noChangeAspect="1"/>
          </p:cNvPicPr>
          <p:nvPr/>
        </p:nvPicPr>
        <p:blipFill>
          <a:blip r:embed="rId5"/>
          <a:stretch>
            <a:fillRect/>
          </a:stretch>
        </p:blipFill>
        <p:spPr>
          <a:xfrm>
            <a:off x="5293519" y="1908519"/>
            <a:ext cx="3679031" cy="1425178"/>
          </a:xfrm>
          <a:prstGeom prst="rect">
            <a:avLst/>
          </a:prstGeom>
        </p:spPr>
      </p:pic>
      <p:pic>
        <p:nvPicPr>
          <p:cNvPr id="48" name="Picture 47">
            <a:extLst>
              <a:ext uri="{FF2B5EF4-FFF2-40B4-BE49-F238E27FC236}">
                <a16:creationId xmlns:a16="http://schemas.microsoft.com/office/drawing/2014/main" id="{19CA9F91-4CBC-4046-AF74-1317FB9CFD15}"/>
              </a:ext>
            </a:extLst>
          </p:cNvPr>
          <p:cNvPicPr>
            <a:picLocks noChangeAspect="1"/>
          </p:cNvPicPr>
          <p:nvPr/>
        </p:nvPicPr>
        <p:blipFill>
          <a:blip r:embed="rId6"/>
          <a:stretch>
            <a:fillRect/>
          </a:stretch>
        </p:blipFill>
        <p:spPr>
          <a:xfrm>
            <a:off x="5314359" y="3282689"/>
            <a:ext cx="3625085" cy="1259240"/>
          </a:xfrm>
          <a:prstGeom prst="rect">
            <a:avLst/>
          </a:prstGeom>
        </p:spPr>
      </p:pic>
      <p:cxnSp>
        <p:nvCxnSpPr>
          <p:cNvPr id="58" name="Connector: Elbow 57">
            <a:extLst>
              <a:ext uri="{FF2B5EF4-FFF2-40B4-BE49-F238E27FC236}">
                <a16:creationId xmlns:a16="http://schemas.microsoft.com/office/drawing/2014/main" id="{5DEF405A-DB48-4F45-BDA4-1D3F9AF8C874}"/>
              </a:ext>
            </a:extLst>
          </p:cNvPr>
          <p:cNvCxnSpPr>
            <a:stCxn id="7" idx="1"/>
          </p:cNvCxnSpPr>
          <p:nvPr/>
        </p:nvCxnSpPr>
        <p:spPr>
          <a:xfrm rot="10800000" flipH="1">
            <a:off x="288520" y="2264569"/>
            <a:ext cx="4826405" cy="1018121"/>
          </a:xfrm>
          <a:prstGeom prst="bentConnector3">
            <a:avLst>
              <a:gd name="adj1" fmla="val -355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BC3B663D-06C1-4153-B20D-E439AF61F194}"/>
              </a:ext>
            </a:extLst>
          </p:cNvPr>
          <p:cNvCxnSpPr>
            <a:cxnSpLocks/>
            <a:stCxn id="7" idx="1"/>
          </p:cNvCxnSpPr>
          <p:nvPr/>
        </p:nvCxnSpPr>
        <p:spPr>
          <a:xfrm rot="10800000" flipH="1" flipV="1">
            <a:off x="288520" y="3282689"/>
            <a:ext cx="4887929" cy="896405"/>
          </a:xfrm>
          <a:prstGeom prst="bentConnector3">
            <a:avLst>
              <a:gd name="adj1" fmla="val -350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89D9AD33-7561-41FE-9E01-075BFF3C048D}"/>
              </a:ext>
            </a:extLst>
          </p:cNvPr>
          <p:cNvCxnSpPr>
            <a:cxnSpLocks/>
            <a:endCxn id="15" idx="1"/>
          </p:cNvCxnSpPr>
          <p:nvPr/>
        </p:nvCxnSpPr>
        <p:spPr>
          <a:xfrm flipV="1">
            <a:off x="4807744" y="2621107"/>
            <a:ext cx="485775" cy="161408"/>
          </a:xfrm>
          <a:prstGeom prst="bentConnector3">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621BAB04-6EF3-43A8-94BF-B43BBCD94E58}"/>
              </a:ext>
            </a:extLst>
          </p:cNvPr>
          <p:cNvCxnSpPr>
            <a:cxnSpLocks/>
            <a:endCxn id="48" idx="1"/>
          </p:cNvCxnSpPr>
          <p:nvPr/>
        </p:nvCxnSpPr>
        <p:spPr>
          <a:xfrm>
            <a:off x="4807744" y="3736182"/>
            <a:ext cx="506615" cy="176128"/>
          </a:xfrm>
          <a:prstGeom prst="bentConnector3">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423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EA0246-D1B3-4C79-8C62-2E6891DEA3E0}"/>
              </a:ext>
            </a:extLst>
          </p:cNvPr>
          <p:cNvSpPr>
            <a:spLocks noGrp="1"/>
          </p:cNvSpPr>
          <p:nvPr>
            <p:ph idx="1"/>
          </p:nvPr>
        </p:nvSpPr>
        <p:spPr>
          <a:xfrm>
            <a:off x="320040" y="1451841"/>
            <a:ext cx="8366760" cy="3236891"/>
          </a:xfrm>
        </p:spPr>
        <p:txBody>
          <a:bodyPr>
            <a:normAutofit fontScale="92500" lnSpcReduction="10000"/>
          </a:bodyPr>
          <a:lstStyle/>
          <a:p>
            <a:endParaRPr lang="en-US" dirty="0"/>
          </a:p>
          <a:p>
            <a:r>
              <a:rPr lang="en-US" dirty="0">
                <a:latin typeface="Arial" panose="020B0604020202020204" pitchFamily="34" charset="0"/>
                <a:cs typeface="Arial" panose="020B0604020202020204" pitchFamily="34" charset="0"/>
              </a:rPr>
              <a:t>Version 1 of the package was implemented by using the OHDSI gold standard for packages.</a:t>
            </a:r>
          </a:p>
          <a:p>
            <a:pPr lvl="2"/>
            <a:r>
              <a:rPr lang="en-US" dirty="0">
                <a:latin typeface="Arial" panose="020B0604020202020204" pitchFamily="34" charset="0"/>
                <a:cs typeface="Arial" panose="020B0604020202020204" pitchFamily="34" charset="0"/>
              </a:rPr>
              <a:t>This ensures that the algorithm is:</a:t>
            </a:r>
          </a:p>
          <a:p>
            <a:pPr lvl="3"/>
            <a:r>
              <a:rPr lang="en-US" dirty="0">
                <a:latin typeface="Arial" panose="020B0604020202020204" pitchFamily="34" charset="0"/>
                <a:cs typeface="Arial" panose="020B0604020202020204" pitchFamily="34" charset="0"/>
              </a:rPr>
              <a:t>Simple</a:t>
            </a:r>
          </a:p>
          <a:p>
            <a:pPr lvl="3"/>
            <a:r>
              <a:rPr lang="en-US" dirty="0">
                <a:latin typeface="Arial" panose="020B0604020202020204" pitchFamily="34" charset="0"/>
                <a:cs typeface="Arial" panose="020B0604020202020204" pitchFamily="34" charset="0"/>
              </a:rPr>
              <a:t>Readable</a:t>
            </a:r>
          </a:p>
          <a:p>
            <a:pPr lvl="3"/>
            <a:r>
              <a:rPr lang="en-US" dirty="0">
                <a:latin typeface="Arial" panose="020B0604020202020204" pitchFamily="34" charset="0"/>
                <a:cs typeface="Arial" panose="020B0604020202020204" pitchFamily="34" charset="0"/>
              </a:rPr>
              <a:t>Consistent with other OHDSI packages</a:t>
            </a:r>
          </a:p>
          <a:p>
            <a:pPr lvl="3"/>
            <a:r>
              <a:rPr lang="en-US" dirty="0">
                <a:latin typeface="Arial" panose="020B0604020202020204" pitchFamily="34" charset="0"/>
                <a:cs typeface="Arial" panose="020B0604020202020204" pitchFamily="34" charset="0"/>
              </a:rPr>
              <a:t>Testable</a:t>
            </a:r>
          </a:p>
          <a:p>
            <a:pPr lvl="2"/>
            <a:endParaRPr lang="en-US" dirty="0"/>
          </a:p>
          <a:p>
            <a:pPr marL="300038" lvl="2" indent="0">
              <a:buNone/>
            </a:pPr>
            <a:endParaRPr lang="en-US" dirty="0"/>
          </a:p>
          <a:p>
            <a:endParaRPr lang="en-US" dirty="0"/>
          </a:p>
          <a:p>
            <a:endParaRPr lang="en-US" dirty="0"/>
          </a:p>
          <a:p>
            <a:pPr lvl="2"/>
            <a:endParaRPr lang="en-US" dirty="0"/>
          </a:p>
        </p:txBody>
      </p:sp>
      <p:sp>
        <p:nvSpPr>
          <p:cNvPr id="4" name="Title 3">
            <a:extLst>
              <a:ext uri="{FF2B5EF4-FFF2-40B4-BE49-F238E27FC236}">
                <a16:creationId xmlns:a16="http://schemas.microsoft.com/office/drawing/2014/main" id="{FC3ABA45-266A-428F-B08F-137B216C9ED5}"/>
              </a:ext>
            </a:extLst>
          </p:cNvPr>
          <p:cNvSpPr>
            <a:spLocks noGrp="1"/>
          </p:cNvSpPr>
          <p:nvPr>
            <p:ph type="title"/>
          </p:nvPr>
        </p:nvSpPr>
        <p:spPr>
          <a:xfrm>
            <a:off x="1143000" y="126999"/>
            <a:ext cx="7543800" cy="806855"/>
          </a:xfrm>
        </p:spPr>
        <p:txBody>
          <a:bodyPr>
            <a:normAutofit fontScale="90000"/>
          </a:bodyPr>
          <a:lstStyle/>
          <a:p>
            <a:r>
              <a:rPr lang="en-US" dirty="0">
                <a:latin typeface="Arial" panose="020B0604020202020204" pitchFamily="34" charset="0"/>
                <a:cs typeface="Arial" panose="020B0604020202020204" pitchFamily="34" charset="0"/>
              </a:rPr>
              <a:t>Drug Regimen Algorithm - Package Structure  </a:t>
            </a:r>
          </a:p>
        </p:txBody>
      </p:sp>
      <p:sp>
        <p:nvSpPr>
          <p:cNvPr id="5" name="Text Placeholder 5">
            <a:extLst>
              <a:ext uri="{FF2B5EF4-FFF2-40B4-BE49-F238E27FC236}">
                <a16:creationId xmlns:a16="http://schemas.microsoft.com/office/drawing/2014/main" id="{94A347A9-3FAB-4B2F-993E-6A5D3ECCB62D}"/>
              </a:ext>
            </a:extLst>
          </p:cNvPr>
          <p:cNvSpPr txBox="1">
            <a:spLocks/>
          </p:cNvSpPr>
          <p:nvPr/>
        </p:nvSpPr>
        <p:spPr>
          <a:xfrm>
            <a:off x="288521" y="1104047"/>
            <a:ext cx="8503920" cy="3017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i="1" dirty="0">
                <a:solidFill>
                  <a:schemeClr val="accent1"/>
                </a:solidFill>
              </a:rPr>
              <a:t>OHDSI gold standard for packages</a:t>
            </a:r>
          </a:p>
        </p:txBody>
      </p:sp>
    </p:spTree>
    <p:extLst>
      <p:ext uri="{BB962C8B-B14F-4D97-AF65-F5344CB8AC3E}">
        <p14:creationId xmlns:p14="http://schemas.microsoft.com/office/powerpoint/2010/main" val="2380420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3361-5988-49A0-A552-6373D10A3365}"/>
              </a:ext>
            </a:extLst>
          </p:cNvPr>
          <p:cNvSpPr>
            <a:spLocks noGrp="1"/>
          </p:cNvSpPr>
          <p:nvPr>
            <p:ph type="title"/>
          </p:nvPr>
        </p:nvSpPr>
        <p:spPr/>
        <p:txBody>
          <a:bodyPr>
            <a:normAutofit fontScale="90000"/>
          </a:bodyPr>
          <a:lstStyle/>
          <a:p>
            <a:r>
              <a:rPr lang="en-US" dirty="0"/>
              <a:t>Questions asked across the patient journey</a:t>
            </a:r>
          </a:p>
        </p:txBody>
      </p:sp>
      <p:pic>
        <p:nvPicPr>
          <p:cNvPr id="4" name="Content Placeholder 3">
            <a:extLst>
              <a:ext uri="{FF2B5EF4-FFF2-40B4-BE49-F238E27FC236}">
                <a16:creationId xmlns:a16="http://schemas.microsoft.com/office/drawing/2014/main" id="{053DBBD4-6015-43BE-A90C-644E718CEFD1}"/>
              </a:ext>
            </a:extLst>
          </p:cNvPr>
          <p:cNvPicPr>
            <a:picLocks noGrp="1" noChangeAspect="1"/>
          </p:cNvPicPr>
          <p:nvPr>
            <p:ph idx="1"/>
          </p:nvPr>
        </p:nvPicPr>
        <p:blipFill>
          <a:blip r:embed="rId2"/>
          <a:stretch>
            <a:fillRect/>
          </a:stretch>
        </p:blipFill>
        <p:spPr>
          <a:xfrm>
            <a:off x="799027" y="1016000"/>
            <a:ext cx="7545946" cy="4089400"/>
          </a:xfrm>
          <a:prstGeom prst="rect">
            <a:avLst/>
          </a:prstGeom>
        </p:spPr>
      </p:pic>
    </p:spTree>
    <p:extLst>
      <p:ext uri="{BB962C8B-B14F-4D97-AF65-F5344CB8AC3E}">
        <p14:creationId xmlns:p14="http://schemas.microsoft.com/office/powerpoint/2010/main" val="2999359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EA0246-D1B3-4C79-8C62-2E6891DEA3E0}"/>
              </a:ext>
            </a:extLst>
          </p:cNvPr>
          <p:cNvSpPr>
            <a:spLocks noGrp="1"/>
          </p:cNvSpPr>
          <p:nvPr>
            <p:ph idx="1"/>
          </p:nvPr>
        </p:nvSpPr>
        <p:spPr>
          <a:xfrm>
            <a:off x="288520" y="1181607"/>
            <a:ext cx="4251960" cy="2104444"/>
          </a:xfrm>
        </p:spPr>
        <p:txBody>
          <a:bodyPr>
            <a:normAutofit fontScale="55000" lnSpcReduction="20000"/>
          </a:bodyPr>
          <a:lstStyle/>
          <a:p>
            <a:endParaRPr lang="en-US" dirty="0"/>
          </a:p>
          <a:p>
            <a:r>
              <a:rPr lang="en-US" dirty="0">
                <a:latin typeface="Arial" panose="020B0604020202020204" pitchFamily="34" charset="0"/>
                <a:cs typeface="Arial" panose="020B0604020202020204" pitchFamily="34" charset="0"/>
              </a:rPr>
              <a:t>Version</a:t>
            </a:r>
            <a:r>
              <a:rPr lang="en-US" dirty="0"/>
              <a:t> 1 of the package was implemented by using the OHDSI gold standard for packages.</a:t>
            </a:r>
          </a:p>
          <a:p>
            <a:pPr lvl="2"/>
            <a:r>
              <a:rPr lang="en-US" dirty="0"/>
              <a:t>This ensures that the algorithm is:</a:t>
            </a:r>
          </a:p>
          <a:p>
            <a:pPr lvl="3"/>
            <a:r>
              <a:rPr lang="en-US" dirty="0"/>
              <a:t>Simple</a:t>
            </a:r>
          </a:p>
          <a:p>
            <a:pPr lvl="3"/>
            <a:r>
              <a:rPr lang="en-US" dirty="0"/>
              <a:t>Readable</a:t>
            </a:r>
          </a:p>
          <a:p>
            <a:pPr lvl="3"/>
            <a:r>
              <a:rPr lang="en-US" dirty="0"/>
              <a:t>Consistent with other OHDSI packages</a:t>
            </a:r>
          </a:p>
          <a:p>
            <a:pPr lvl="3"/>
            <a:r>
              <a:rPr lang="en-US" dirty="0"/>
              <a:t>Testable</a:t>
            </a:r>
          </a:p>
          <a:p>
            <a:pPr marL="428625" lvl="3" indent="0">
              <a:buNone/>
            </a:pPr>
            <a:r>
              <a:rPr lang="en-US" dirty="0"/>
              <a:t>		</a:t>
            </a:r>
          </a:p>
          <a:p>
            <a:pPr marL="300038" lvl="2" indent="0">
              <a:buNone/>
            </a:pPr>
            <a:endParaRPr lang="en-US" dirty="0"/>
          </a:p>
          <a:p>
            <a:endParaRPr lang="en-US" dirty="0"/>
          </a:p>
          <a:p>
            <a:endParaRPr lang="en-US" dirty="0"/>
          </a:p>
          <a:p>
            <a:pPr lvl="2"/>
            <a:endParaRPr lang="en-US" dirty="0"/>
          </a:p>
        </p:txBody>
      </p:sp>
      <p:sp>
        <p:nvSpPr>
          <p:cNvPr id="3" name="Footer Placeholder 2">
            <a:extLst>
              <a:ext uri="{FF2B5EF4-FFF2-40B4-BE49-F238E27FC236}">
                <a16:creationId xmlns:a16="http://schemas.microsoft.com/office/drawing/2014/main" id="{61C3E8C3-C2EF-4378-A38C-8C311A027E3D}"/>
              </a:ext>
            </a:extLst>
          </p:cNvPr>
          <p:cNvSpPr>
            <a:spLocks noGrp="1"/>
          </p:cNvSpPr>
          <p:nvPr>
            <p:ph type="ftr" sz="quarter" idx="10"/>
          </p:nvPr>
        </p:nvSpPr>
        <p:spPr bwMode="gray">
          <a:xfrm>
            <a:off x="384693" y="6387858"/>
            <a:ext cx="9116145" cy="338087"/>
          </a:xfrm>
          <a:prstGeom prst="rect">
            <a:avLst/>
          </a:prstGeom>
          <a:solidFill>
            <a:schemeClr val="bg1"/>
          </a:solidFill>
        </p:spPr>
        <p:txBody>
          <a:bodyPr vert="horz" lIns="91440" tIns="45720" rIns="91440" bIns="45720" rtlCol="0" anchor="b" anchorCtr="0"/>
          <a:lstStyle>
            <a:defPPr>
              <a:defRPr lang="en-US"/>
            </a:defPPr>
            <a:lvl1pPr marL="0" algn="l" defTabSz="914400" rtl="0" eaLnBrk="1" latinLnBrk="0" hangingPunct="1">
              <a:defRPr sz="800"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p>
        </p:txBody>
      </p:sp>
      <p:sp>
        <p:nvSpPr>
          <p:cNvPr id="4" name="Title 3">
            <a:extLst>
              <a:ext uri="{FF2B5EF4-FFF2-40B4-BE49-F238E27FC236}">
                <a16:creationId xmlns:a16="http://schemas.microsoft.com/office/drawing/2014/main" id="{FC3ABA45-266A-428F-B08F-137B216C9ED5}"/>
              </a:ext>
            </a:extLst>
          </p:cNvPr>
          <p:cNvSpPr>
            <a:spLocks noGrp="1"/>
          </p:cNvSpPr>
          <p:nvPr>
            <p:ph type="title"/>
          </p:nvPr>
        </p:nvSpPr>
        <p:spPr>
          <a:xfrm>
            <a:off x="1170865" y="168710"/>
            <a:ext cx="7543800" cy="698500"/>
          </a:xfrm>
        </p:spPr>
        <p:txBody>
          <a:bodyPr>
            <a:normAutofit fontScale="90000"/>
          </a:bodyPr>
          <a:lstStyle/>
          <a:p>
            <a:r>
              <a:rPr lang="en-US" dirty="0">
                <a:latin typeface="Arial" panose="020B0604020202020204" pitchFamily="34" charset="0"/>
                <a:cs typeface="Arial" panose="020B0604020202020204" pitchFamily="34" charset="0"/>
              </a:rPr>
              <a:t>Drug Regimen Extraction - Package Structure  </a:t>
            </a:r>
          </a:p>
        </p:txBody>
      </p:sp>
      <p:sp>
        <p:nvSpPr>
          <p:cNvPr id="5" name="Text Placeholder 5">
            <a:extLst>
              <a:ext uri="{FF2B5EF4-FFF2-40B4-BE49-F238E27FC236}">
                <a16:creationId xmlns:a16="http://schemas.microsoft.com/office/drawing/2014/main" id="{94A347A9-3FAB-4B2F-993E-6A5D3ECCB62D}"/>
              </a:ext>
            </a:extLst>
          </p:cNvPr>
          <p:cNvSpPr txBox="1">
            <a:spLocks/>
          </p:cNvSpPr>
          <p:nvPr/>
        </p:nvSpPr>
        <p:spPr>
          <a:xfrm>
            <a:off x="288521" y="1104047"/>
            <a:ext cx="8503920" cy="3017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i="1" dirty="0">
                <a:solidFill>
                  <a:schemeClr val="accent1"/>
                </a:solidFill>
              </a:rPr>
              <a:t>OHDSI gold standard for packages</a:t>
            </a:r>
          </a:p>
        </p:txBody>
      </p:sp>
      <p:pic>
        <p:nvPicPr>
          <p:cNvPr id="7" name="Picture 6">
            <a:extLst>
              <a:ext uri="{FF2B5EF4-FFF2-40B4-BE49-F238E27FC236}">
                <a16:creationId xmlns:a16="http://schemas.microsoft.com/office/drawing/2014/main" id="{44385C4E-2E85-41C9-92B9-145ECF8010E9}"/>
              </a:ext>
            </a:extLst>
          </p:cNvPr>
          <p:cNvPicPr>
            <a:picLocks noChangeAspect="1"/>
          </p:cNvPicPr>
          <p:nvPr/>
        </p:nvPicPr>
        <p:blipFill>
          <a:blip r:embed="rId2"/>
          <a:stretch>
            <a:fillRect/>
          </a:stretch>
        </p:blipFill>
        <p:spPr>
          <a:xfrm>
            <a:off x="4899624" y="1745284"/>
            <a:ext cx="3924337" cy="1854617"/>
          </a:xfrm>
          <a:prstGeom prst="rect">
            <a:avLst/>
          </a:prstGeom>
        </p:spPr>
      </p:pic>
      <p:sp>
        <p:nvSpPr>
          <p:cNvPr id="8" name="Arrow: Right 7">
            <a:extLst>
              <a:ext uri="{FF2B5EF4-FFF2-40B4-BE49-F238E27FC236}">
                <a16:creationId xmlns:a16="http://schemas.microsoft.com/office/drawing/2014/main" id="{F5ECB566-9913-413B-81E0-CBD3419A1821}"/>
              </a:ext>
            </a:extLst>
          </p:cNvPr>
          <p:cNvSpPr/>
          <p:nvPr/>
        </p:nvSpPr>
        <p:spPr>
          <a:xfrm>
            <a:off x="4354610" y="2672593"/>
            <a:ext cx="434780" cy="25356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p>
        </p:txBody>
      </p:sp>
      <p:sp>
        <p:nvSpPr>
          <p:cNvPr id="9" name="Content Placeholder 1">
            <a:extLst>
              <a:ext uri="{FF2B5EF4-FFF2-40B4-BE49-F238E27FC236}">
                <a16:creationId xmlns:a16="http://schemas.microsoft.com/office/drawing/2014/main" id="{55BCCF79-DB68-471A-8BB5-AAE9DCCE0334}"/>
              </a:ext>
            </a:extLst>
          </p:cNvPr>
          <p:cNvSpPr txBox="1">
            <a:spLocks/>
          </p:cNvSpPr>
          <p:nvPr/>
        </p:nvSpPr>
        <p:spPr>
          <a:xfrm>
            <a:off x="288519" y="3225765"/>
            <a:ext cx="4251960" cy="2104444"/>
          </a:xfrm>
          <a:prstGeom prst="rect">
            <a:avLst/>
          </a:prstGeom>
        </p:spPr>
        <p:txBody>
          <a:bodyPr/>
          <a:lstStyle>
            <a:lvl1pPr marL="171450" indent="-17145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3429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2pPr>
            <a:lvl3pPr marL="5715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4pPr>
            <a:lvl5pPr marL="914400" indent="-171450" algn="l" defTabSz="914400" rtl="0" eaLnBrk="1" latinLnBrk="0" hangingPunct="1">
              <a:lnSpc>
                <a:spcPct val="100000"/>
              </a:lnSpc>
              <a:spcBef>
                <a:spcPts val="800"/>
              </a:spcBef>
              <a:buSzPct val="75000"/>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a:p>
          <a:p>
            <a:r>
              <a:rPr lang="en-US" dirty="0">
                <a:latin typeface="Arial" panose="020B0604020202020204" pitchFamily="34" charset="0"/>
                <a:cs typeface="Arial" panose="020B0604020202020204" pitchFamily="34" charset="0"/>
              </a:rPr>
              <a:t>Version 1 of the package was successfully run across: 4 different SQL dialects</a:t>
            </a:r>
          </a:p>
          <a:p>
            <a:pPr lvl="3"/>
            <a:r>
              <a:rPr lang="en-US" dirty="0">
                <a:latin typeface="Arial" panose="020B0604020202020204" pitchFamily="34" charset="0"/>
                <a:cs typeface="Arial" panose="020B0604020202020204" pitchFamily="34" charset="0"/>
              </a:rPr>
              <a:t>6 collaborator data assets ( incl. Columbia University, Tufts University, Northwestern University)</a:t>
            </a:r>
          </a:p>
          <a:p>
            <a:pPr marL="428625" lvl="3" indent="0">
              <a:buNone/>
            </a:pPr>
            <a:r>
              <a:rPr lang="en-US" sz="1200" dirty="0"/>
              <a:t>		</a:t>
            </a:r>
          </a:p>
          <a:p>
            <a:pPr marL="300038" lvl="2" indent="0">
              <a:buNone/>
            </a:pPr>
            <a:endParaRPr lang="en-US" sz="1200" dirty="0"/>
          </a:p>
          <a:p>
            <a:endParaRPr lang="en-US" sz="1200" dirty="0"/>
          </a:p>
          <a:p>
            <a:endParaRPr lang="en-US" sz="1200" dirty="0"/>
          </a:p>
          <a:p>
            <a:pPr lvl="2"/>
            <a:endParaRPr lang="en-US" sz="1200" dirty="0"/>
          </a:p>
        </p:txBody>
      </p:sp>
    </p:spTree>
    <p:extLst>
      <p:ext uri="{BB962C8B-B14F-4D97-AF65-F5344CB8AC3E}">
        <p14:creationId xmlns:p14="http://schemas.microsoft.com/office/powerpoint/2010/main" val="2032203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CE8A-BF66-4947-B5E8-CA76E624F3D9}"/>
              </a:ext>
            </a:extLst>
          </p:cNvPr>
          <p:cNvSpPr>
            <a:spLocks noGrp="1"/>
          </p:cNvSpPr>
          <p:nvPr>
            <p:ph type="ctrTitle"/>
          </p:nvPr>
        </p:nvSpPr>
        <p:spPr/>
        <p:txBody>
          <a:bodyPr>
            <a:normAutofit/>
          </a:bodyPr>
          <a:lstStyle/>
          <a:p>
            <a:r>
              <a:rPr lang="en-US" sz="3600" dirty="0">
                <a:latin typeface="Arial" panose="020B0604020202020204" pitchFamily="34" charset="0"/>
                <a:cs typeface="Arial" panose="020B0604020202020204" pitchFamily="34" charset="0"/>
              </a:rPr>
              <a:t>Algorithm – Rule based approach</a:t>
            </a:r>
          </a:p>
        </p:txBody>
      </p:sp>
    </p:spTree>
    <p:extLst>
      <p:ext uri="{BB962C8B-B14F-4D97-AF65-F5344CB8AC3E}">
        <p14:creationId xmlns:p14="http://schemas.microsoft.com/office/powerpoint/2010/main" val="26701590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AA6371-8B6E-4CC5-9D7A-091B513D451E}"/>
              </a:ext>
            </a:extLst>
          </p:cNvPr>
          <p:cNvSpPr>
            <a:spLocks noGrp="1"/>
          </p:cNvSpPr>
          <p:nvPr>
            <p:ph type="ftr" sz="quarter" idx="10"/>
          </p:nvPr>
        </p:nvSpPr>
        <p:spPr bwMode="gray">
          <a:xfrm>
            <a:off x="384693" y="6387858"/>
            <a:ext cx="9116145" cy="338087"/>
          </a:xfrm>
          <a:prstGeom prst="rect">
            <a:avLst/>
          </a:prstGeom>
          <a:solidFill>
            <a:schemeClr val="bg1"/>
          </a:solidFill>
        </p:spPr>
        <p:txBody>
          <a:bodyPr vert="horz" lIns="91440" tIns="45720" rIns="91440" bIns="45720" rtlCol="0" anchor="b" anchorCtr="0"/>
          <a:lstStyle>
            <a:defPPr>
              <a:defRPr lang="en-US"/>
            </a:defPPr>
            <a:lvl1pPr marL="0" algn="l" defTabSz="914400" rtl="0" eaLnBrk="1" latinLnBrk="0" hangingPunct="1">
              <a:defRPr sz="800"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Title 3">
            <a:extLst>
              <a:ext uri="{FF2B5EF4-FFF2-40B4-BE49-F238E27FC236}">
                <a16:creationId xmlns:a16="http://schemas.microsoft.com/office/drawing/2014/main" id="{D42FCDAE-C409-4ADA-BAA7-217D558A23A3}"/>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Algorithm - Procedure</a:t>
            </a:r>
          </a:p>
        </p:txBody>
      </p:sp>
      <p:sp>
        <p:nvSpPr>
          <p:cNvPr id="10" name="TextBox 9">
            <a:extLst>
              <a:ext uri="{FF2B5EF4-FFF2-40B4-BE49-F238E27FC236}">
                <a16:creationId xmlns:a16="http://schemas.microsoft.com/office/drawing/2014/main" id="{A18397B8-8ED4-4A49-8CFB-052A221EE573}"/>
              </a:ext>
            </a:extLst>
          </p:cNvPr>
          <p:cNvSpPr txBox="1"/>
          <p:nvPr/>
        </p:nvSpPr>
        <p:spPr>
          <a:xfrm>
            <a:off x="242473" y="1442689"/>
            <a:ext cx="2707481" cy="830997"/>
          </a:xfrm>
          <a:prstGeom prst="rect">
            <a:avLst/>
          </a:prstGeom>
          <a:noFill/>
          <a:ln w="12700">
            <a:solidFill>
              <a:schemeClr val="accent1">
                <a:lumMod val="75000"/>
              </a:schemeClr>
            </a:solidFill>
          </a:ln>
        </p:spPr>
        <p:txBody>
          <a:bodyPr wrap="square" rtlCol="0">
            <a:spAutoFit/>
          </a:bodyPr>
          <a:lstStyle/>
          <a:p>
            <a:r>
              <a:rPr lang="en-US" sz="1200" dirty="0">
                <a:solidFill>
                  <a:schemeClr val="tx2"/>
                </a:solidFill>
              </a:rPr>
              <a:t>Identify all the “Antineoplastic agents”</a:t>
            </a:r>
          </a:p>
          <a:p>
            <a:r>
              <a:rPr lang="en-US" sz="1200" dirty="0">
                <a:solidFill>
                  <a:schemeClr val="tx2"/>
                </a:solidFill>
              </a:rPr>
              <a:t>and the “</a:t>
            </a:r>
            <a:r>
              <a:rPr lang="en-US" sz="1200" dirty="0" err="1">
                <a:solidFill>
                  <a:schemeClr val="tx2"/>
                </a:solidFill>
              </a:rPr>
              <a:t>Immunosapresants</a:t>
            </a:r>
            <a:r>
              <a:rPr lang="en-US" sz="1200" dirty="0">
                <a:solidFill>
                  <a:schemeClr val="tx2"/>
                </a:solidFill>
              </a:rPr>
              <a:t>” through the </a:t>
            </a:r>
            <a:r>
              <a:rPr lang="en-US" sz="1200" dirty="0" err="1">
                <a:solidFill>
                  <a:schemeClr val="tx2"/>
                </a:solidFill>
              </a:rPr>
              <a:t>drug_era</a:t>
            </a:r>
            <a:r>
              <a:rPr lang="en-US" sz="1200" dirty="0">
                <a:solidFill>
                  <a:schemeClr val="tx2"/>
                </a:solidFill>
              </a:rPr>
              <a:t> table</a:t>
            </a:r>
          </a:p>
        </p:txBody>
      </p:sp>
    </p:spTree>
    <p:extLst>
      <p:ext uri="{BB962C8B-B14F-4D97-AF65-F5344CB8AC3E}">
        <p14:creationId xmlns:p14="http://schemas.microsoft.com/office/powerpoint/2010/main" val="2805211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AA6371-8B6E-4CC5-9D7A-091B513D451E}"/>
              </a:ext>
            </a:extLst>
          </p:cNvPr>
          <p:cNvSpPr>
            <a:spLocks noGrp="1"/>
          </p:cNvSpPr>
          <p:nvPr>
            <p:ph type="ftr" sz="quarter" idx="10"/>
          </p:nvPr>
        </p:nvSpPr>
        <p:spPr bwMode="gray">
          <a:xfrm>
            <a:off x="384693" y="6387858"/>
            <a:ext cx="9116145" cy="338087"/>
          </a:xfrm>
          <a:prstGeom prst="rect">
            <a:avLst/>
          </a:prstGeom>
          <a:solidFill>
            <a:schemeClr val="bg1"/>
          </a:solidFill>
        </p:spPr>
        <p:txBody>
          <a:bodyPr vert="horz" lIns="91440" tIns="45720" rIns="91440" bIns="45720" rtlCol="0" anchor="b" anchorCtr="0"/>
          <a:lstStyle>
            <a:defPPr>
              <a:defRPr lang="en-US"/>
            </a:defPPr>
            <a:lvl1pPr marL="0" algn="l" defTabSz="914400" rtl="0" eaLnBrk="1" latinLnBrk="0" hangingPunct="1">
              <a:defRPr sz="800"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Title 3">
            <a:extLst>
              <a:ext uri="{FF2B5EF4-FFF2-40B4-BE49-F238E27FC236}">
                <a16:creationId xmlns:a16="http://schemas.microsoft.com/office/drawing/2014/main" id="{D42FCDAE-C409-4ADA-BAA7-217D558A23A3}"/>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Algorithm - Procedure</a:t>
            </a:r>
          </a:p>
        </p:txBody>
      </p:sp>
      <p:sp>
        <p:nvSpPr>
          <p:cNvPr id="10" name="TextBox 9">
            <a:extLst>
              <a:ext uri="{FF2B5EF4-FFF2-40B4-BE49-F238E27FC236}">
                <a16:creationId xmlns:a16="http://schemas.microsoft.com/office/drawing/2014/main" id="{A18397B8-8ED4-4A49-8CFB-052A221EE573}"/>
              </a:ext>
            </a:extLst>
          </p:cNvPr>
          <p:cNvSpPr txBox="1"/>
          <p:nvPr/>
        </p:nvSpPr>
        <p:spPr>
          <a:xfrm>
            <a:off x="242473" y="1442689"/>
            <a:ext cx="2707481" cy="830997"/>
          </a:xfrm>
          <a:prstGeom prst="rect">
            <a:avLst/>
          </a:prstGeom>
          <a:noFill/>
          <a:ln w="12700">
            <a:solidFill>
              <a:schemeClr val="accent1">
                <a:lumMod val="75000"/>
              </a:schemeClr>
            </a:solidFill>
          </a:ln>
        </p:spPr>
        <p:txBody>
          <a:bodyPr wrap="square" rtlCol="0">
            <a:spAutoFit/>
          </a:bodyPr>
          <a:lstStyle/>
          <a:p>
            <a:r>
              <a:rPr lang="en-US" sz="1200" dirty="0">
                <a:solidFill>
                  <a:schemeClr val="tx2"/>
                </a:solidFill>
              </a:rPr>
              <a:t>Identify all the “Antineoplastic agents”</a:t>
            </a:r>
          </a:p>
          <a:p>
            <a:r>
              <a:rPr lang="en-US" sz="1200" dirty="0">
                <a:solidFill>
                  <a:schemeClr val="tx2"/>
                </a:solidFill>
              </a:rPr>
              <a:t>and the “</a:t>
            </a:r>
            <a:r>
              <a:rPr lang="en-US" sz="1200" dirty="0" err="1">
                <a:solidFill>
                  <a:schemeClr val="tx2"/>
                </a:solidFill>
              </a:rPr>
              <a:t>Immunosapresants</a:t>
            </a:r>
            <a:r>
              <a:rPr lang="en-US" sz="1200" dirty="0">
                <a:solidFill>
                  <a:schemeClr val="tx2"/>
                </a:solidFill>
              </a:rPr>
              <a:t>” through the </a:t>
            </a:r>
            <a:r>
              <a:rPr lang="en-US" sz="1200" dirty="0" err="1">
                <a:solidFill>
                  <a:schemeClr val="tx2"/>
                </a:solidFill>
              </a:rPr>
              <a:t>drug_era</a:t>
            </a:r>
            <a:r>
              <a:rPr lang="en-US" sz="1200" dirty="0">
                <a:solidFill>
                  <a:schemeClr val="tx2"/>
                </a:solidFill>
              </a:rPr>
              <a:t> table</a:t>
            </a:r>
          </a:p>
        </p:txBody>
      </p:sp>
      <p:sp>
        <p:nvSpPr>
          <p:cNvPr id="11" name="Arrow: Right 10">
            <a:extLst>
              <a:ext uri="{FF2B5EF4-FFF2-40B4-BE49-F238E27FC236}">
                <a16:creationId xmlns:a16="http://schemas.microsoft.com/office/drawing/2014/main" id="{E1C929C9-DFD1-4C86-AFC6-6643DAC22A14}"/>
              </a:ext>
            </a:extLst>
          </p:cNvPr>
          <p:cNvSpPr/>
          <p:nvPr/>
        </p:nvSpPr>
        <p:spPr>
          <a:xfrm>
            <a:off x="3071470" y="1522175"/>
            <a:ext cx="1078562" cy="43858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p>
        </p:txBody>
      </p:sp>
      <p:sp>
        <p:nvSpPr>
          <p:cNvPr id="12" name="TextBox 11">
            <a:extLst>
              <a:ext uri="{FF2B5EF4-FFF2-40B4-BE49-F238E27FC236}">
                <a16:creationId xmlns:a16="http://schemas.microsoft.com/office/drawing/2014/main" id="{0BA8C418-8032-4F1C-95B0-BF3BF33CB1FA}"/>
              </a:ext>
            </a:extLst>
          </p:cNvPr>
          <p:cNvSpPr txBox="1"/>
          <p:nvPr/>
        </p:nvSpPr>
        <p:spPr>
          <a:xfrm>
            <a:off x="4459414" y="1567336"/>
            <a:ext cx="2443163" cy="276999"/>
          </a:xfrm>
          <a:prstGeom prst="rect">
            <a:avLst/>
          </a:prstGeom>
          <a:noFill/>
          <a:ln>
            <a:solidFill>
              <a:schemeClr val="accent1">
                <a:lumMod val="75000"/>
              </a:schemeClr>
            </a:solidFill>
          </a:ln>
        </p:spPr>
        <p:txBody>
          <a:bodyPr wrap="square" rtlCol="0">
            <a:spAutoFit/>
          </a:bodyPr>
          <a:lstStyle/>
          <a:p>
            <a:r>
              <a:rPr lang="en-US" sz="1200" dirty="0">
                <a:solidFill>
                  <a:schemeClr val="tx2"/>
                </a:solidFill>
              </a:rPr>
              <a:t>The results are ordered by date </a:t>
            </a:r>
          </a:p>
        </p:txBody>
      </p:sp>
    </p:spTree>
    <p:extLst>
      <p:ext uri="{BB962C8B-B14F-4D97-AF65-F5344CB8AC3E}">
        <p14:creationId xmlns:p14="http://schemas.microsoft.com/office/powerpoint/2010/main" val="42482096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AA6371-8B6E-4CC5-9D7A-091B513D451E}"/>
              </a:ext>
            </a:extLst>
          </p:cNvPr>
          <p:cNvSpPr>
            <a:spLocks noGrp="1"/>
          </p:cNvSpPr>
          <p:nvPr>
            <p:ph type="ftr" sz="quarter" idx="10"/>
          </p:nvPr>
        </p:nvSpPr>
        <p:spPr bwMode="gray">
          <a:xfrm>
            <a:off x="384693" y="6387858"/>
            <a:ext cx="9116145" cy="338087"/>
          </a:xfrm>
          <a:prstGeom prst="rect">
            <a:avLst/>
          </a:prstGeom>
          <a:solidFill>
            <a:schemeClr val="bg1"/>
          </a:solidFill>
        </p:spPr>
        <p:txBody>
          <a:bodyPr vert="horz" lIns="91440" tIns="45720" rIns="91440" bIns="45720" rtlCol="0" anchor="b" anchorCtr="0"/>
          <a:lstStyle>
            <a:defPPr>
              <a:defRPr lang="en-US"/>
            </a:defPPr>
            <a:lvl1pPr marL="0" algn="l" defTabSz="914400" rtl="0" eaLnBrk="1" latinLnBrk="0" hangingPunct="1">
              <a:defRPr sz="800"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Title 3">
            <a:extLst>
              <a:ext uri="{FF2B5EF4-FFF2-40B4-BE49-F238E27FC236}">
                <a16:creationId xmlns:a16="http://schemas.microsoft.com/office/drawing/2014/main" id="{D42FCDAE-C409-4ADA-BAA7-217D558A23A3}"/>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Algorithm - Procedure</a:t>
            </a:r>
          </a:p>
        </p:txBody>
      </p:sp>
      <p:sp>
        <p:nvSpPr>
          <p:cNvPr id="10" name="TextBox 9">
            <a:extLst>
              <a:ext uri="{FF2B5EF4-FFF2-40B4-BE49-F238E27FC236}">
                <a16:creationId xmlns:a16="http://schemas.microsoft.com/office/drawing/2014/main" id="{A18397B8-8ED4-4A49-8CFB-052A221EE573}"/>
              </a:ext>
            </a:extLst>
          </p:cNvPr>
          <p:cNvSpPr txBox="1"/>
          <p:nvPr/>
        </p:nvSpPr>
        <p:spPr>
          <a:xfrm>
            <a:off x="242473" y="1442689"/>
            <a:ext cx="2707481" cy="830997"/>
          </a:xfrm>
          <a:prstGeom prst="rect">
            <a:avLst/>
          </a:prstGeom>
          <a:noFill/>
          <a:ln w="12700">
            <a:solidFill>
              <a:schemeClr val="accent1">
                <a:lumMod val="75000"/>
              </a:schemeClr>
            </a:solidFill>
          </a:ln>
        </p:spPr>
        <p:txBody>
          <a:bodyPr wrap="square" rtlCol="0">
            <a:spAutoFit/>
          </a:bodyPr>
          <a:lstStyle/>
          <a:p>
            <a:r>
              <a:rPr lang="en-US" sz="1200" dirty="0">
                <a:solidFill>
                  <a:schemeClr val="tx2"/>
                </a:solidFill>
              </a:rPr>
              <a:t>Identify all the “Antineoplastic agents”</a:t>
            </a:r>
          </a:p>
          <a:p>
            <a:r>
              <a:rPr lang="en-US" sz="1200" dirty="0">
                <a:solidFill>
                  <a:schemeClr val="tx2"/>
                </a:solidFill>
              </a:rPr>
              <a:t>and the “</a:t>
            </a:r>
            <a:r>
              <a:rPr lang="en-US" sz="1200" dirty="0" err="1">
                <a:solidFill>
                  <a:schemeClr val="tx2"/>
                </a:solidFill>
              </a:rPr>
              <a:t>Immunosapresants</a:t>
            </a:r>
            <a:r>
              <a:rPr lang="en-US" sz="1200" dirty="0">
                <a:solidFill>
                  <a:schemeClr val="tx2"/>
                </a:solidFill>
              </a:rPr>
              <a:t>” through the </a:t>
            </a:r>
            <a:r>
              <a:rPr lang="en-US" sz="1200" dirty="0" err="1">
                <a:solidFill>
                  <a:schemeClr val="tx2"/>
                </a:solidFill>
              </a:rPr>
              <a:t>drug_era</a:t>
            </a:r>
            <a:r>
              <a:rPr lang="en-US" sz="1200" dirty="0">
                <a:solidFill>
                  <a:schemeClr val="tx2"/>
                </a:solidFill>
              </a:rPr>
              <a:t> table</a:t>
            </a:r>
          </a:p>
        </p:txBody>
      </p:sp>
      <p:sp>
        <p:nvSpPr>
          <p:cNvPr id="11" name="Arrow: Right 10">
            <a:extLst>
              <a:ext uri="{FF2B5EF4-FFF2-40B4-BE49-F238E27FC236}">
                <a16:creationId xmlns:a16="http://schemas.microsoft.com/office/drawing/2014/main" id="{E1C929C9-DFD1-4C86-AFC6-6643DAC22A14}"/>
              </a:ext>
            </a:extLst>
          </p:cNvPr>
          <p:cNvSpPr/>
          <p:nvPr/>
        </p:nvSpPr>
        <p:spPr>
          <a:xfrm>
            <a:off x="3071470" y="1522175"/>
            <a:ext cx="1078562" cy="43858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p>
        </p:txBody>
      </p:sp>
      <p:sp>
        <p:nvSpPr>
          <p:cNvPr id="12" name="TextBox 11">
            <a:extLst>
              <a:ext uri="{FF2B5EF4-FFF2-40B4-BE49-F238E27FC236}">
                <a16:creationId xmlns:a16="http://schemas.microsoft.com/office/drawing/2014/main" id="{0BA8C418-8032-4F1C-95B0-BF3BF33CB1FA}"/>
              </a:ext>
            </a:extLst>
          </p:cNvPr>
          <p:cNvSpPr txBox="1"/>
          <p:nvPr/>
        </p:nvSpPr>
        <p:spPr>
          <a:xfrm>
            <a:off x="4459414" y="1567336"/>
            <a:ext cx="2443163" cy="276999"/>
          </a:xfrm>
          <a:prstGeom prst="rect">
            <a:avLst/>
          </a:prstGeom>
          <a:noFill/>
          <a:ln>
            <a:solidFill>
              <a:schemeClr val="accent1">
                <a:lumMod val="75000"/>
              </a:schemeClr>
            </a:solidFill>
          </a:ln>
        </p:spPr>
        <p:txBody>
          <a:bodyPr wrap="square" rtlCol="0">
            <a:spAutoFit/>
          </a:bodyPr>
          <a:lstStyle/>
          <a:p>
            <a:r>
              <a:rPr lang="en-US" sz="1200" dirty="0">
                <a:solidFill>
                  <a:schemeClr val="tx2"/>
                </a:solidFill>
              </a:rPr>
              <a:t>The results are ordered by date </a:t>
            </a:r>
          </a:p>
        </p:txBody>
      </p:sp>
      <p:sp>
        <p:nvSpPr>
          <p:cNvPr id="14" name="TextBox 13">
            <a:extLst>
              <a:ext uri="{FF2B5EF4-FFF2-40B4-BE49-F238E27FC236}">
                <a16:creationId xmlns:a16="http://schemas.microsoft.com/office/drawing/2014/main" id="{A58D1FA2-4F63-4948-A4A9-67BA59D7CCC5}"/>
              </a:ext>
            </a:extLst>
          </p:cNvPr>
          <p:cNvSpPr txBox="1"/>
          <p:nvPr/>
        </p:nvSpPr>
        <p:spPr>
          <a:xfrm>
            <a:off x="4327255" y="2414799"/>
            <a:ext cx="2707481" cy="646331"/>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Ingredients with consequent eras and start dates that occur within a 30 days period are identified</a:t>
            </a:r>
          </a:p>
        </p:txBody>
      </p:sp>
      <p:sp>
        <p:nvSpPr>
          <p:cNvPr id="17" name="Arrow: Curved Left 16">
            <a:extLst>
              <a:ext uri="{FF2B5EF4-FFF2-40B4-BE49-F238E27FC236}">
                <a16:creationId xmlns:a16="http://schemas.microsoft.com/office/drawing/2014/main" id="{8527B41C-80E1-4D6F-92D6-BDF9993E85E2}"/>
              </a:ext>
            </a:extLst>
          </p:cNvPr>
          <p:cNvSpPr/>
          <p:nvPr/>
        </p:nvSpPr>
        <p:spPr>
          <a:xfrm>
            <a:off x="7211958" y="1567336"/>
            <a:ext cx="694658" cy="1080342"/>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solidFill>
                <a:schemeClr val="tx1"/>
              </a:solidFill>
            </a:endParaRPr>
          </a:p>
        </p:txBody>
      </p:sp>
    </p:spTree>
    <p:extLst>
      <p:ext uri="{BB962C8B-B14F-4D97-AF65-F5344CB8AC3E}">
        <p14:creationId xmlns:p14="http://schemas.microsoft.com/office/powerpoint/2010/main" val="7738711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AA6371-8B6E-4CC5-9D7A-091B513D451E}"/>
              </a:ext>
            </a:extLst>
          </p:cNvPr>
          <p:cNvSpPr>
            <a:spLocks noGrp="1"/>
          </p:cNvSpPr>
          <p:nvPr>
            <p:ph type="ftr" sz="quarter" idx="10"/>
          </p:nvPr>
        </p:nvSpPr>
        <p:spPr bwMode="gray">
          <a:xfrm>
            <a:off x="384693" y="6387858"/>
            <a:ext cx="9116145" cy="338087"/>
          </a:xfrm>
          <a:prstGeom prst="rect">
            <a:avLst/>
          </a:prstGeom>
          <a:solidFill>
            <a:schemeClr val="bg1"/>
          </a:solidFill>
        </p:spPr>
        <p:txBody>
          <a:bodyPr vert="horz" lIns="91440" tIns="45720" rIns="91440" bIns="45720" rtlCol="0" anchor="b" anchorCtr="0"/>
          <a:lstStyle>
            <a:defPPr>
              <a:defRPr lang="en-US"/>
            </a:defPPr>
            <a:lvl1pPr marL="0" algn="l" defTabSz="914400" rtl="0" eaLnBrk="1" latinLnBrk="0" hangingPunct="1">
              <a:defRPr sz="800"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Title 3">
            <a:extLst>
              <a:ext uri="{FF2B5EF4-FFF2-40B4-BE49-F238E27FC236}">
                <a16:creationId xmlns:a16="http://schemas.microsoft.com/office/drawing/2014/main" id="{D42FCDAE-C409-4ADA-BAA7-217D558A23A3}"/>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Algorithm - Procedure</a:t>
            </a:r>
          </a:p>
        </p:txBody>
      </p:sp>
      <p:sp>
        <p:nvSpPr>
          <p:cNvPr id="10" name="TextBox 9">
            <a:extLst>
              <a:ext uri="{FF2B5EF4-FFF2-40B4-BE49-F238E27FC236}">
                <a16:creationId xmlns:a16="http://schemas.microsoft.com/office/drawing/2014/main" id="{A18397B8-8ED4-4A49-8CFB-052A221EE573}"/>
              </a:ext>
            </a:extLst>
          </p:cNvPr>
          <p:cNvSpPr txBox="1"/>
          <p:nvPr/>
        </p:nvSpPr>
        <p:spPr>
          <a:xfrm>
            <a:off x="242473" y="1442689"/>
            <a:ext cx="2707481" cy="830997"/>
          </a:xfrm>
          <a:prstGeom prst="rect">
            <a:avLst/>
          </a:prstGeom>
          <a:noFill/>
          <a:ln w="12700">
            <a:solidFill>
              <a:schemeClr val="accent1">
                <a:lumMod val="75000"/>
              </a:schemeClr>
            </a:solidFill>
          </a:ln>
        </p:spPr>
        <p:txBody>
          <a:bodyPr wrap="square" rtlCol="0">
            <a:spAutoFit/>
          </a:bodyPr>
          <a:lstStyle/>
          <a:p>
            <a:r>
              <a:rPr lang="en-US" sz="1200" dirty="0">
                <a:solidFill>
                  <a:schemeClr val="tx2"/>
                </a:solidFill>
              </a:rPr>
              <a:t>Identify all the “Antineoplastic agents”</a:t>
            </a:r>
          </a:p>
          <a:p>
            <a:r>
              <a:rPr lang="en-US" sz="1200" dirty="0">
                <a:solidFill>
                  <a:schemeClr val="tx2"/>
                </a:solidFill>
              </a:rPr>
              <a:t>and the “</a:t>
            </a:r>
            <a:r>
              <a:rPr lang="en-US" sz="1200" dirty="0" err="1">
                <a:solidFill>
                  <a:schemeClr val="tx2"/>
                </a:solidFill>
              </a:rPr>
              <a:t>Immunosapresants</a:t>
            </a:r>
            <a:r>
              <a:rPr lang="en-US" sz="1200" dirty="0">
                <a:solidFill>
                  <a:schemeClr val="tx2"/>
                </a:solidFill>
              </a:rPr>
              <a:t>” through the </a:t>
            </a:r>
            <a:r>
              <a:rPr lang="en-US" sz="1200" dirty="0" err="1">
                <a:solidFill>
                  <a:schemeClr val="tx2"/>
                </a:solidFill>
              </a:rPr>
              <a:t>drug_era</a:t>
            </a:r>
            <a:r>
              <a:rPr lang="en-US" sz="1200" dirty="0">
                <a:solidFill>
                  <a:schemeClr val="tx2"/>
                </a:solidFill>
              </a:rPr>
              <a:t> table</a:t>
            </a:r>
          </a:p>
        </p:txBody>
      </p:sp>
      <p:sp>
        <p:nvSpPr>
          <p:cNvPr id="11" name="Arrow: Right 10">
            <a:extLst>
              <a:ext uri="{FF2B5EF4-FFF2-40B4-BE49-F238E27FC236}">
                <a16:creationId xmlns:a16="http://schemas.microsoft.com/office/drawing/2014/main" id="{E1C929C9-DFD1-4C86-AFC6-6643DAC22A14}"/>
              </a:ext>
            </a:extLst>
          </p:cNvPr>
          <p:cNvSpPr/>
          <p:nvPr/>
        </p:nvSpPr>
        <p:spPr>
          <a:xfrm>
            <a:off x="3071470" y="1522175"/>
            <a:ext cx="1078562" cy="43858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p>
        </p:txBody>
      </p:sp>
      <p:sp>
        <p:nvSpPr>
          <p:cNvPr id="12" name="TextBox 11">
            <a:extLst>
              <a:ext uri="{FF2B5EF4-FFF2-40B4-BE49-F238E27FC236}">
                <a16:creationId xmlns:a16="http://schemas.microsoft.com/office/drawing/2014/main" id="{0BA8C418-8032-4F1C-95B0-BF3BF33CB1FA}"/>
              </a:ext>
            </a:extLst>
          </p:cNvPr>
          <p:cNvSpPr txBox="1"/>
          <p:nvPr/>
        </p:nvSpPr>
        <p:spPr>
          <a:xfrm>
            <a:off x="4459414" y="1567336"/>
            <a:ext cx="2443163" cy="276999"/>
          </a:xfrm>
          <a:prstGeom prst="rect">
            <a:avLst/>
          </a:prstGeom>
          <a:noFill/>
          <a:ln>
            <a:solidFill>
              <a:schemeClr val="accent1">
                <a:lumMod val="75000"/>
              </a:schemeClr>
            </a:solidFill>
          </a:ln>
        </p:spPr>
        <p:txBody>
          <a:bodyPr wrap="square" rtlCol="0">
            <a:spAutoFit/>
          </a:bodyPr>
          <a:lstStyle/>
          <a:p>
            <a:r>
              <a:rPr lang="en-US" sz="1200" dirty="0">
                <a:solidFill>
                  <a:schemeClr val="tx2"/>
                </a:solidFill>
              </a:rPr>
              <a:t>The results are ordered by date </a:t>
            </a:r>
          </a:p>
        </p:txBody>
      </p:sp>
      <p:sp>
        <p:nvSpPr>
          <p:cNvPr id="14" name="TextBox 13">
            <a:extLst>
              <a:ext uri="{FF2B5EF4-FFF2-40B4-BE49-F238E27FC236}">
                <a16:creationId xmlns:a16="http://schemas.microsoft.com/office/drawing/2014/main" id="{A58D1FA2-4F63-4948-A4A9-67BA59D7CCC5}"/>
              </a:ext>
            </a:extLst>
          </p:cNvPr>
          <p:cNvSpPr txBox="1"/>
          <p:nvPr/>
        </p:nvSpPr>
        <p:spPr>
          <a:xfrm>
            <a:off x="4327255" y="2414799"/>
            <a:ext cx="2707481" cy="646331"/>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Ingredients with consequent eras and start dates that occur within a 30 days period are identified</a:t>
            </a:r>
          </a:p>
        </p:txBody>
      </p:sp>
      <p:sp>
        <p:nvSpPr>
          <p:cNvPr id="17" name="Arrow: Curved Left 16">
            <a:extLst>
              <a:ext uri="{FF2B5EF4-FFF2-40B4-BE49-F238E27FC236}">
                <a16:creationId xmlns:a16="http://schemas.microsoft.com/office/drawing/2014/main" id="{8527B41C-80E1-4D6F-92D6-BDF9993E85E2}"/>
              </a:ext>
            </a:extLst>
          </p:cNvPr>
          <p:cNvSpPr/>
          <p:nvPr/>
        </p:nvSpPr>
        <p:spPr>
          <a:xfrm>
            <a:off x="7211958" y="1567336"/>
            <a:ext cx="694658" cy="1080342"/>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solidFill>
                <a:schemeClr val="tx1"/>
              </a:solidFill>
            </a:endParaRPr>
          </a:p>
        </p:txBody>
      </p:sp>
      <p:sp>
        <p:nvSpPr>
          <p:cNvPr id="18" name="Arrow: Curved Left 17">
            <a:extLst>
              <a:ext uri="{FF2B5EF4-FFF2-40B4-BE49-F238E27FC236}">
                <a16:creationId xmlns:a16="http://schemas.microsoft.com/office/drawing/2014/main" id="{5E6A1D49-D315-4F37-A78D-7410E05CFCB8}"/>
              </a:ext>
            </a:extLst>
          </p:cNvPr>
          <p:cNvSpPr/>
          <p:nvPr/>
        </p:nvSpPr>
        <p:spPr>
          <a:xfrm>
            <a:off x="7211959" y="2682774"/>
            <a:ext cx="757697" cy="1003245"/>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solidFill>
                <a:schemeClr val="tx1"/>
              </a:solidFill>
            </a:endParaRPr>
          </a:p>
        </p:txBody>
      </p:sp>
      <p:sp>
        <p:nvSpPr>
          <p:cNvPr id="19" name="TextBox 18">
            <a:extLst>
              <a:ext uri="{FF2B5EF4-FFF2-40B4-BE49-F238E27FC236}">
                <a16:creationId xmlns:a16="http://schemas.microsoft.com/office/drawing/2014/main" id="{E4E58D6E-7DC1-4F06-A403-FBCCE923A2C6}"/>
              </a:ext>
            </a:extLst>
          </p:cNvPr>
          <p:cNvSpPr txBox="1"/>
          <p:nvPr/>
        </p:nvSpPr>
        <p:spPr>
          <a:xfrm>
            <a:off x="4327255" y="3442077"/>
            <a:ext cx="2707481" cy="461665"/>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Lines of treatments with distinct ingredients are generated</a:t>
            </a:r>
          </a:p>
        </p:txBody>
      </p:sp>
    </p:spTree>
    <p:extLst>
      <p:ext uri="{BB962C8B-B14F-4D97-AF65-F5344CB8AC3E}">
        <p14:creationId xmlns:p14="http://schemas.microsoft.com/office/powerpoint/2010/main" val="9301100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AA6371-8B6E-4CC5-9D7A-091B513D451E}"/>
              </a:ext>
            </a:extLst>
          </p:cNvPr>
          <p:cNvSpPr>
            <a:spLocks noGrp="1"/>
          </p:cNvSpPr>
          <p:nvPr>
            <p:ph type="ftr" sz="quarter" idx="10"/>
          </p:nvPr>
        </p:nvSpPr>
        <p:spPr bwMode="gray">
          <a:xfrm>
            <a:off x="384693" y="6387858"/>
            <a:ext cx="9116145" cy="338087"/>
          </a:xfrm>
          <a:prstGeom prst="rect">
            <a:avLst/>
          </a:prstGeom>
          <a:solidFill>
            <a:schemeClr val="bg1"/>
          </a:solidFill>
        </p:spPr>
        <p:txBody>
          <a:bodyPr vert="horz" lIns="91440" tIns="45720" rIns="91440" bIns="45720" rtlCol="0" anchor="b" anchorCtr="0"/>
          <a:lstStyle>
            <a:defPPr>
              <a:defRPr lang="en-US"/>
            </a:defPPr>
            <a:lvl1pPr marL="0" algn="l" defTabSz="914400" rtl="0" eaLnBrk="1" latinLnBrk="0" hangingPunct="1">
              <a:defRPr sz="800"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Title 3">
            <a:extLst>
              <a:ext uri="{FF2B5EF4-FFF2-40B4-BE49-F238E27FC236}">
                <a16:creationId xmlns:a16="http://schemas.microsoft.com/office/drawing/2014/main" id="{D42FCDAE-C409-4ADA-BAA7-217D558A23A3}"/>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Algorithm - Procedure</a:t>
            </a:r>
          </a:p>
        </p:txBody>
      </p:sp>
      <p:sp>
        <p:nvSpPr>
          <p:cNvPr id="10" name="TextBox 9">
            <a:extLst>
              <a:ext uri="{FF2B5EF4-FFF2-40B4-BE49-F238E27FC236}">
                <a16:creationId xmlns:a16="http://schemas.microsoft.com/office/drawing/2014/main" id="{A18397B8-8ED4-4A49-8CFB-052A221EE573}"/>
              </a:ext>
            </a:extLst>
          </p:cNvPr>
          <p:cNvSpPr txBox="1"/>
          <p:nvPr/>
        </p:nvSpPr>
        <p:spPr>
          <a:xfrm>
            <a:off x="242473" y="1442689"/>
            <a:ext cx="2707481" cy="830997"/>
          </a:xfrm>
          <a:prstGeom prst="rect">
            <a:avLst/>
          </a:prstGeom>
          <a:noFill/>
          <a:ln w="12700">
            <a:solidFill>
              <a:schemeClr val="accent1">
                <a:lumMod val="75000"/>
              </a:schemeClr>
            </a:solidFill>
          </a:ln>
        </p:spPr>
        <p:txBody>
          <a:bodyPr wrap="square" rtlCol="0">
            <a:spAutoFit/>
          </a:bodyPr>
          <a:lstStyle/>
          <a:p>
            <a:r>
              <a:rPr lang="en-US" sz="1200" dirty="0">
                <a:solidFill>
                  <a:schemeClr val="tx2"/>
                </a:solidFill>
              </a:rPr>
              <a:t>Identify all the “Antineoplastic agents”</a:t>
            </a:r>
          </a:p>
          <a:p>
            <a:r>
              <a:rPr lang="en-US" sz="1200" dirty="0">
                <a:solidFill>
                  <a:schemeClr val="tx2"/>
                </a:solidFill>
              </a:rPr>
              <a:t>and the “</a:t>
            </a:r>
            <a:r>
              <a:rPr lang="en-US" sz="1200" dirty="0" err="1">
                <a:solidFill>
                  <a:schemeClr val="tx2"/>
                </a:solidFill>
              </a:rPr>
              <a:t>Immunosapresants</a:t>
            </a:r>
            <a:r>
              <a:rPr lang="en-US" sz="1200" dirty="0">
                <a:solidFill>
                  <a:schemeClr val="tx2"/>
                </a:solidFill>
              </a:rPr>
              <a:t>” through the </a:t>
            </a:r>
            <a:r>
              <a:rPr lang="en-US" sz="1200" dirty="0" err="1">
                <a:solidFill>
                  <a:schemeClr val="tx2"/>
                </a:solidFill>
              </a:rPr>
              <a:t>drug_era</a:t>
            </a:r>
            <a:r>
              <a:rPr lang="en-US" sz="1200" dirty="0">
                <a:solidFill>
                  <a:schemeClr val="tx2"/>
                </a:solidFill>
              </a:rPr>
              <a:t> table</a:t>
            </a:r>
          </a:p>
        </p:txBody>
      </p:sp>
      <p:sp>
        <p:nvSpPr>
          <p:cNvPr id="11" name="Arrow: Right 10">
            <a:extLst>
              <a:ext uri="{FF2B5EF4-FFF2-40B4-BE49-F238E27FC236}">
                <a16:creationId xmlns:a16="http://schemas.microsoft.com/office/drawing/2014/main" id="{E1C929C9-DFD1-4C86-AFC6-6643DAC22A14}"/>
              </a:ext>
            </a:extLst>
          </p:cNvPr>
          <p:cNvSpPr/>
          <p:nvPr/>
        </p:nvSpPr>
        <p:spPr>
          <a:xfrm>
            <a:off x="3071470" y="1522175"/>
            <a:ext cx="1078562" cy="43858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p>
        </p:txBody>
      </p:sp>
      <p:sp>
        <p:nvSpPr>
          <p:cNvPr id="12" name="TextBox 11">
            <a:extLst>
              <a:ext uri="{FF2B5EF4-FFF2-40B4-BE49-F238E27FC236}">
                <a16:creationId xmlns:a16="http://schemas.microsoft.com/office/drawing/2014/main" id="{0BA8C418-8032-4F1C-95B0-BF3BF33CB1FA}"/>
              </a:ext>
            </a:extLst>
          </p:cNvPr>
          <p:cNvSpPr txBox="1"/>
          <p:nvPr/>
        </p:nvSpPr>
        <p:spPr>
          <a:xfrm>
            <a:off x="4459414" y="1567336"/>
            <a:ext cx="2443163" cy="276999"/>
          </a:xfrm>
          <a:prstGeom prst="rect">
            <a:avLst/>
          </a:prstGeom>
          <a:noFill/>
          <a:ln>
            <a:solidFill>
              <a:schemeClr val="accent1">
                <a:lumMod val="75000"/>
              </a:schemeClr>
            </a:solidFill>
          </a:ln>
        </p:spPr>
        <p:txBody>
          <a:bodyPr wrap="square" rtlCol="0">
            <a:spAutoFit/>
          </a:bodyPr>
          <a:lstStyle/>
          <a:p>
            <a:r>
              <a:rPr lang="en-US" sz="1200" dirty="0">
                <a:solidFill>
                  <a:schemeClr val="tx2"/>
                </a:solidFill>
              </a:rPr>
              <a:t>The results are ordered by date </a:t>
            </a:r>
          </a:p>
        </p:txBody>
      </p:sp>
      <p:sp>
        <p:nvSpPr>
          <p:cNvPr id="14" name="TextBox 13">
            <a:extLst>
              <a:ext uri="{FF2B5EF4-FFF2-40B4-BE49-F238E27FC236}">
                <a16:creationId xmlns:a16="http://schemas.microsoft.com/office/drawing/2014/main" id="{A58D1FA2-4F63-4948-A4A9-67BA59D7CCC5}"/>
              </a:ext>
            </a:extLst>
          </p:cNvPr>
          <p:cNvSpPr txBox="1"/>
          <p:nvPr/>
        </p:nvSpPr>
        <p:spPr>
          <a:xfrm>
            <a:off x="4327255" y="2414799"/>
            <a:ext cx="2707481" cy="646331"/>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Ingredients with consequent eras and start dates that occur within a 30 days period are identified</a:t>
            </a:r>
          </a:p>
        </p:txBody>
      </p:sp>
      <p:sp>
        <p:nvSpPr>
          <p:cNvPr id="17" name="Arrow: Curved Left 16">
            <a:extLst>
              <a:ext uri="{FF2B5EF4-FFF2-40B4-BE49-F238E27FC236}">
                <a16:creationId xmlns:a16="http://schemas.microsoft.com/office/drawing/2014/main" id="{8527B41C-80E1-4D6F-92D6-BDF9993E85E2}"/>
              </a:ext>
            </a:extLst>
          </p:cNvPr>
          <p:cNvSpPr/>
          <p:nvPr/>
        </p:nvSpPr>
        <p:spPr>
          <a:xfrm>
            <a:off x="7211958" y="1567336"/>
            <a:ext cx="694658" cy="1080342"/>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solidFill>
                <a:schemeClr val="tx1"/>
              </a:solidFill>
            </a:endParaRPr>
          </a:p>
        </p:txBody>
      </p:sp>
      <p:sp>
        <p:nvSpPr>
          <p:cNvPr id="18" name="Arrow: Curved Left 17">
            <a:extLst>
              <a:ext uri="{FF2B5EF4-FFF2-40B4-BE49-F238E27FC236}">
                <a16:creationId xmlns:a16="http://schemas.microsoft.com/office/drawing/2014/main" id="{5E6A1D49-D315-4F37-A78D-7410E05CFCB8}"/>
              </a:ext>
            </a:extLst>
          </p:cNvPr>
          <p:cNvSpPr/>
          <p:nvPr/>
        </p:nvSpPr>
        <p:spPr>
          <a:xfrm>
            <a:off x="7211959" y="2682774"/>
            <a:ext cx="757697" cy="1003245"/>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solidFill>
                <a:schemeClr val="tx1"/>
              </a:solidFill>
            </a:endParaRPr>
          </a:p>
        </p:txBody>
      </p:sp>
      <p:sp>
        <p:nvSpPr>
          <p:cNvPr id="19" name="TextBox 18">
            <a:extLst>
              <a:ext uri="{FF2B5EF4-FFF2-40B4-BE49-F238E27FC236}">
                <a16:creationId xmlns:a16="http://schemas.microsoft.com/office/drawing/2014/main" id="{E4E58D6E-7DC1-4F06-A403-FBCCE923A2C6}"/>
              </a:ext>
            </a:extLst>
          </p:cNvPr>
          <p:cNvSpPr txBox="1"/>
          <p:nvPr/>
        </p:nvSpPr>
        <p:spPr>
          <a:xfrm>
            <a:off x="4327255" y="3442077"/>
            <a:ext cx="2707481" cy="461665"/>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Lines of treatments with distinct ingredients are generated</a:t>
            </a:r>
          </a:p>
        </p:txBody>
      </p:sp>
      <p:sp>
        <p:nvSpPr>
          <p:cNvPr id="21" name="Arrow: Curved Left 20">
            <a:extLst>
              <a:ext uri="{FF2B5EF4-FFF2-40B4-BE49-F238E27FC236}">
                <a16:creationId xmlns:a16="http://schemas.microsoft.com/office/drawing/2014/main" id="{FE602599-9A3D-4D26-9EDF-76B5F722B824}"/>
              </a:ext>
            </a:extLst>
          </p:cNvPr>
          <p:cNvSpPr/>
          <p:nvPr/>
        </p:nvSpPr>
        <p:spPr>
          <a:xfrm>
            <a:off x="7285012" y="3766840"/>
            <a:ext cx="684644" cy="1003245"/>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solidFill>
                <a:schemeClr val="tx1"/>
              </a:solidFill>
            </a:endParaRPr>
          </a:p>
        </p:txBody>
      </p:sp>
      <p:sp>
        <p:nvSpPr>
          <p:cNvPr id="22" name="TextBox 21">
            <a:extLst>
              <a:ext uri="{FF2B5EF4-FFF2-40B4-BE49-F238E27FC236}">
                <a16:creationId xmlns:a16="http://schemas.microsoft.com/office/drawing/2014/main" id="{64B032AD-3ECF-44A4-98F0-4A655D213A78}"/>
              </a:ext>
            </a:extLst>
          </p:cNvPr>
          <p:cNvSpPr txBox="1"/>
          <p:nvPr/>
        </p:nvSpPr>
        <p:spPr>
          <a:xfrm>
            <a:off x="4327255" y="4365552"/>
            <a:ext cx="2707481" cy="461665"/>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HemOnc vocabulary is used to identify oncology regimens</a:t>
            </a:r>
          </a:p>
        </p:txBody>
      </p:sp>
    </p:spTree>
    <p:extLst>
      <p:ext uri="{BB962C8B-B14F-4D97-AF65-F5344CB8AC3E}">
        <p14:creationId xmlns:p14="http://schemas.microsoft.com/office/powerpoint/2010/main" val="2269855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AA6371-8B6E-4CC5-9D7A-091B513D451E}"/>
              </a:ext>
            </a:extLst>
          </p:cNvPr>
          <p:cNvSpPr>
            <a:spLocks noGrp="1"/>
          </p:cNvSpPr>
          <p:nvPr>
            <p:ph type="ftr" sz="quarter" idx="10"/>
          </p:nvPr>
        </p:nvSpPr>
        <p:spPr bwMode="gray">
          <a:xfrm>
            <a:off x="384693" y="6387858"/>
            <a:ext cx="9116145" cy="338087"/>
          </a:xfrm>
          <a:prstGeom prst="rect">
            <a:avLst/>
          </a:prstGeom>
          <a:solidFill>
            <a:schemeClr val="bg1"/>
          </a:solidFill>
        </p:spPr>
        <p:txBody>
          <a:bodyPr vert="horz" lIns="91440" tIns="45720" rIns="91440" bIns="45720" rtlCol="0" anchor="b" anchorCtr="0"/>
          <a:lstStyle>
            <a:defPPr>
              <a:defRPr lang="en-US"/>
            </a:defPPr>
            <a:lvl1pPr marL="0" algn="l" defTabSz="914400" rtl="0" eaLnBrk="1" latinLnBrk="0" hangingPunct="1">
              <a:defRPr sz="800" kern="1200">
                <a:solidFill>
                  <a:schemeClr val="tx1"/>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 name="Title 3">
            <a:extLst>
              <a:ext uri="{FF2B5EF4-FFF2-40B4-BE49-F238E27FC236}">
                <a16:creationId xmlns:a16="http://schemas.microsoft.com/office/drawing/2014/main" id="{D42FCDAE-C409-4ADA-BAA7-217D558A23A3}"/>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Algorithm - Procedure</a:t>
            </a:r>
          </a:p>
        </p:txBody>
      </p:sp>
      <p:sp>
        <p:nvSpPr>
          <p:cNvPr id="10" name="TextBox 9">
            <a:extLst>
              <a:ext uri="{FF2B5EF4-FFF2-40B4-BE49-F238E27FC236}">
                <a16:creationId xmlns:a16="http://schemas.microsoft.com/office/drawing/2014/main" id="{A18397B8-8ED4-4A49-8CFB-052A221EE573}"/>
              </a:ext>
            </a:extLst>
          </p:cNvPr>
          <p:cNvSpPr txBox="1"/>
          <p:nvPr/>
        </p:nvSpPr>
        <p:spPr>
          <a:xfrm>
            <a:off x="242473" y="1442689"/>
            <a:ext cx="2707481" cy="830997"/>
          </a:xfrm>
          <a:prstGeom prst="rect">
            <a:avLst/>
          </a:prstGeom>
          <a:noFill/>
          <a:ln w="12700">
            <a:solidFill>
              <a:schemeClr val="accent1">
                <a:lumMod val="75000"/>
              </a:schemeClr>
            </a:solidFill>
          </a:ln>
        </p:spPr>
        <p:txBody>
          <a:bodyPr wrap="square" rtlCol="0">
            <a:spAutoFit/>
          </a:bodyPr>
          <a:lstStyle/>
          <a:p>
            <a:r>
              <a:rPr lang="en-US" sz="1200" dirty="0">
                <a:solidFill>
                  <a:schemeClr val="tx2"/>
                </a:solidFill>
              </a:rPr>
              <a:t>Identify all the “Antineoplastic agents”</a:t>
            </a:r>
          </a:p>
          <a:p>
            <a:r>
              <a:rPr lang="en-US" sz="1200" dirty="0">
                <a:solidFill>
                  <a:schemeClr val="tx2"/>
                </a:solidFill>
              </a:rPr>
              <a:t>and the “</a:t>
            </a:r>
            <a:r>
              <a:rPr lang="en-US" sz="1200" dirty="0" err="1">
                <a:solidFill>
                  <a:schemeClr val="tx2"/>
                </a:solidFill>
              </a:rPr>
              <a:t>Immunosapresants</a:t>
            </a:r>
            <a:r>
              <a:rPr lang="en-US" sz="1200" dirty="0">
                <a:solidFill>
                  <a:schemeClr val="tx2"/>
                </a:solidFill>
              </a:rPr>
              <a:t>” through the </a:t>
            </a:r>
            <a:r>
              <a:rPr lang="en-US" sz="1200" dirty="0" err="1">
                <a:solidFill>
                  <a:schemeClr val="tx2"/>
                </a:solidFill>
              </a:rPr>
              <a:t>drug_era</a:t>
            </a:r>
            <a:r>
              <a:rPr lang="en-US" sz="1200" dirty="0">
                <a:solidFill>
                  <a:schemeClr val="tx2"/>
                </a:solidFill>
              </a:rPr>
              <a:t>/</a:t>
            </a:r>
            <a:r>
              <a:rPr lang="en-US" sz="1200" dirty="0" err="1">
                <a:solidFill>
                  <a:schemeClr val="tx2"/>
                </a:solidFill>
              </a:rPr>
              <a:t>drug_exposure</a:t>
            </a:r>
            <a:r>
              <a:rPr lang="en-US" sz="1200" dirty="0">
                <a:solidFill>
                  <a:schemeClr val="tx2"/>
                </a:solidFill>
              </a:rPr>
              <a:t> table</a:t>
            </a:r>
          </a:p>
        </p:txBody>
      </p:sp>
      <p:sp>
        <p:nvSpPr>
          <p:cNvPr id="11" name="Arrow: Right 10">
            <a:extLst>
              <a:ext uri="{FF2B5EF4-FFF2-40B4-BE49-F238E27FC236}">
                <a16:creationId xmlns:a16="http://schemas.microsoft.com/office/drawing/2014/main" id="{E1C929C9-DFD1-4C86-AFC6-6643DAC22A14}"/>
              </a:ext>
            </a:extLst>
          </p:cNvPr>
          <p:cNvSpPr/>
          <p:nvPr/>
        </p:nvSpPr>
        <p:spPr>
          <a:xfrm>
            <a:off x="3071470" y="1522175"/>
            <a:ext cx="1078562" cy="43858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p>
        </p:txBody>
      </p:sp>
      <p:sp>
        <p:nvSpPr>
          <p:cNvPr id="12" name="TextBox 11">
            <a:extLst>
              <a:ext uri="{FF2B5EF4-FFF2-40B4-BE49-F238E27FC236}">
                <a16:creationId xmlns:a16="http://schemas.microsoft.com/office/drawing/2014/main" id="{0BA8C418-8032-4F1C-95B0-BF3BF33CB1FA}"/>
              </a:ext>
            </a:extLst>
          </p:cNvPr>
          <p:cNvSpPr txBox="1"/>
          <p:nvPr/>
        </p:nvSpPr>
        <p:spPr>
          <a:xfrm>
            <a:off x="4459414" y="1567336"/>
            <a:ext cx="2443163" cy="276999"/>
          </a:xfrm>
          <a:prstGeom prst="rect">
            <a:avLst/>
          </a:prstGeom>
          <a:noFill/>
          <a:ln>
            <a:solidFill>
              <a:schemeClr val="accent1">
                <a:lumMod val="75000"/>
              </a:schemeClr>
            </a:solidFill>
          </a:ln>
        </p:spPr>
        <p:txBody>
          <a:bodyPr wrap="square" rtlCol="0">
            <a:spAutoFit/>
          </a:bodyPr>
          <a:lstStyle/>
          <a:p>
            <a:r>
              <a:rPr lang="en-US" sz="1200" dirty="0">
                <a:solidFill>
                  <a:schemeClr val="tx2"/>
                </a:solidFill>
              </a:rPr>
              <a:t>The results are ordered by date </a:t>
            </a:r>
          </a:p>
        </p:txBody>
      </p:sp>
      <p:sp>
        <p:nvSpPr>
          <p:cNvPr id="14" name="TextBox 13">
            <a:extLst>
              <a:ext uri="{FF2B5EF4-FFF2-40B4-BE49-F238E27FC236}">
                <a16:creationId xmlns:a16="http://schemas.microsoft.com/office/drawing/2014/main" id="{A58D1FA2-4F63-4948-A4A9-67BA59D7CCC5}"/>
              </a:ext>
            </a:extLst>
          </p:cNvPr>
          <p:cNvSpPr txBox="1"/>
          <p:nvPr/>
        </p:nvSpPr>
        <p:spPr>
          <a:xfrm>
            <a:off x="4327255" y="2414799"/>
            <a:ext cx="2707481" cy="646331"/>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Ingredients with consequent eras and start dates that occur within a 30 days period are identified</a:t>
            </a:r>
          </a:p>
        </p:txBody>
      </p:sp>
      <p:sp>
        <p:nvSpPr>
          <p:cNvPr id="17" name="Arrow: Curved Left 16">
            <a:extLst>
              <a:ext uri="{FF2B5EF4-FFF2-40B4-BE49-F238E27FC236}">
                <a16:creationId xmlns:a16="http://schemas.microsoft.com/office/drawing/2014/main" id="{8527B41C-80E1-4D6F-92D6-BDF9993E85E2}"/>
              </a:ext>
            </a:extLst>
          </p:cNvPr>
          <p:cNvSpPr/>
          <p:nvPr/>
        </p:nvSpPr>
        <p:spPr>
          <a:xfrm>
            <a:off x="7211958" y="1567336"/>
            <a:ext cx="694658" cy="1080342"/>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solidFill>
                <a:schemeClr val="tx1"/>
              </a:solidFill>
            </a:endParaRPr>
          </a:p>
        </p:txBody>
      </p:sp>
      <p:sp>
        <p:nvSpPr>
          <p:cNvPr id="18" name="Arrow: Curved Left 17">
            <a:extLst>
              <a:ext uri="{FF2B5EF4-FFF2-40B4-BE49-F238E27FC236}">
                <a16:creationId xmlns:a16="http://schemas.microsoft.com/office/drawing/2014/main" id="{5E6A1D49-D315-4F37-A78D-7410E05CFCB8}"/>
              </a:ext>
            </a:extLst>
          </p:cNvPr>
          <p:cNvSpPr/>
          <p:nvPr/>
        </p:nvSpPr>
        <p:spPr>
          <a:xfrm>
            <a:off x="7211959" y="2682774"/>
            <a:ext cx="757697" cy="1003245"/>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solidFill>
                <a:schemeClr val="tx1"/>
              </a:solidFill>
            </a:endParaRPr>
          </a:p>
        </p:txBody>
      </p:sp>
      <p:sp>
        <p:nvSpPr>
          <p:cNvPr id="19" name="TextBox 18">
            <a:extLst>
              <a:ext uri="{FF2B5EF4-FFF2-40B4-BE49-F238E27FC236}">
                <a16:creationId xmlns:a16="http://schemas.microsoft.com/office/drawing/2014/main" id="{E4E58D6E-7DC1-4F06-A403-FBCCE923A2C6}"/>
              </a:ext>
            </a:extLst>
          </p:cNvPr>
          <p:cNvSpPr txBox="1"/>
          <p:nvPr/>
        </p:nvSpPr>
        <p:spPr>
          <a:xfrm>
            <a:off x="4327255" y="3442077"/>
            <a:ext cx="2707481" cy="461665"/>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Lines of treatments with distinct ingredients are generated</a:t>
            </a:r>
          </a:p>
        </p:txBody>
      </p:sp>
      <p:sp>
        <p:nvSpPr>
          <p:cNvPr id="21" name="Arrow: Curved Left 20">
            <a:extLst>
              <a:ext uri="{FF2B5EF4-FFF2-40B4-BE49-F238E27FC236}">
                <a16:creationId xmlns:a16="http://schemas.microsoft.com/office/drawing/2014/main" id="{FE602599-9A3D-4D26-9EDF-76B5F722B824}"/>
              </a:ext>
            </a:extLst>
          </p:cNvPr>
          <p:cNvSpPr/>
          <p:nvPr/>
        </p:nvSpPr>
        <p:spPr>
          <a:xfrm>
            <a:off x="7285012" y="3766840"/>
            <a:ext cx="684644" cy="1003245"/>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solidFill>
                <a:schemeClr val="tx1"/>
              </a:solidFill>
            </a:endParaRPr>
          </a:p>
        </p:txBody>
      </p:sp>
      <p:sp>
        <p:nvSpPr>
          <p:cNvPr id="22" name="TextBox 21">
            <a:extLst>
              <a:ext uri="{FF2B5EF4-FFF2-40B4-BE49-F238E27FC236}">
                <a16:creationId xmlns:a16="http://schemas.microsoft.com/office/drawing/2014/main" id="{64B032AD-3ECF-44A4-98F0-4A655D213A78}"/>
              </a:ext>
            </a:extLst>
          </p:cNvPr>
          <p:cNvSpPr txBox="1"/>
          <p:nvPr/>
        </p:nvSpPr>
        <p:spPr>
          <a:xfrm>
            <a:off x="4327255" y="4365552"/>
            <a:ext cx="2707481" cy="461665"/>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HemOnc vocabulary is used to identify oncology regimens</a:t>
            </a:r>
          </a:p>
        </p:txBody>
      </p:sp>
      <p:sp>
        <p:nvSpPr>
          <p:cNvPr id="24" name="Arrow: Bent-Up 23">
            <a:extLst>
              <a:ext uri="{FF2B5EF4-FFF2-40B4-BE49-F238E27FC236}">
                <a16:creationId xmlns:a16="http://schemas.microsoft.com/office/drawing/2014/main" id="{47106562-CF87-48DC-9473-B1041E3DE63E}"/>
              </a:ext>
            </a:extLst>
          </p:cNvPr>
          <p:cNvSpPr/>
          <p:nvPr/>
        </p:nvSpPr>
        <p:spPr>
          <a:xfrm flipH="1">
            <a:off x="1640130" y="4140557"/>
            <a:ext cx="2618636" cy="496711"/>
          </a:xfrm>
          <a:prstGeom prst="bentUpArrow">
            <a:avLst>
              <a:gd name="adj1" fmla="val 25000"/>
              <a:gd name="adj2" fmla="val 2500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200" dirty="0" err="1"/>
          </a:p>
        </p:txBody>
      </p:sp>
      <p:sp>
        <p:nvSpPr>
          <p:cNvPr id="25" name="TextBox 24">
            <a:extLst>
              <a:ext uri="{FF2B5EF4-FFF2-40B4-BE49-F238E27FC236}">
                <a16:creationId xmlns:a16="http://schemas.microsoft.com/office/drawing/2014/main" id="{5CECFDE4-1ABD-4792-A893-C2555047F54A}"/>
              </a:ext>
            </a:extLst>
          </p:cNvPr>
          <p:cNvSpPr txBox="1"/>
          <p:nvPr/>
        </p:nvSpPr>
        <p:spPr>
          <a:xfrm>
            <a:off x="448198" y="3412290"/>
            <a:ext cx="2707481" cy="461665"/>
          </a:xfrm>
          <a:prstGeom prst="rect">
            <a:avLst/>
          </a:prstGeom>
          <a:noFill/>
          <a:ln>
            <a:solidFill>
              <a:schemeClr val="accent1">
                <a:lumMod val="75000"/>
              </a:schemeClr>
            </a:solidFill>
          </a:ln>
        </p:spPr>
        <p:txBody>
          <a:bodyPr wrap="square" rtlCol="0">
            <a:spAutoFit/>
          </a:bodyPr>
          <a:lstStyle/>
          <a:p>
            <a:pPr algn="ctr"/>
            <a:r>
              <a:rPr lang="en-US" sz="1200" dirty="0">
                <a:solidFill>
                  <a:schemeClr val="tx2"/>
                </a:solidFill>
              </a:rPr>
              <a:t>Oncology regimens stored in the episode and episode event tables</a:t>
            </a:r>
          </a:p>
        </p:txBody>
      </p:sp>
    </p:spTree>
    <p:extLst>
      <p:ext uri="{BB962C8B-B14F-4D97-AF65-F5344CB8AC3E}">
        <p14:creationId xmlns:p14="http://schemas.microsoft.com/office/powerpoint/2010/main" val="2811608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5895D-CFA4-452E-BB33-B1854051C7FB}"/>
              </a:ext>
            </a:extLst>
          </p:cNvPr>
          <p:cNvSpPr>
            <a:spLocks noGrp="1"/>
          </p:cNvSpPr>
          <p:nvPr>
            <p:ph type="ctrTitle"/>
          </p:nvPr>
        </p:nvSpPr>
        <p:spPr/>
        <p:txBody>
          <a:bodyPr/>
          <a:lstStyle/>
          <a:p>
            <a:r>
              <a:rPr lang="en-US" dirty="0"/>
              <a:t>Examples</a:t>
            </a:r>
          </a:p>
        </p:txBody>
      </p:sp>
      <p:sp>
        <p:nvSpPr>
          <p:cNvPr id="3" name="Subtitle 2">
            <a:extLst>
              <a:ext uri="{FF2B5EF4-FFF2-40B4-BE49-F238E27FC236}">
                <a16:creationId xmlns:a16="http://schemas.microsoft.com/office/drawing/2014/main" id="{5862B430-1ED1-4137-8B6F-85EF65042B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50329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0EAF23-041D-4644-B6F3-9A5B77CFE450}"/>
              </a:ext>
            </a:extLst>
          </p:cNvPr>
          <p:cNvSpPr>
            <a:spLocks noGrp="1"/>
          </p:cNvSpPr>
          <p:nvPr>
            <p:ph idx="1"/>
          </p:nvPr>
        </p:nvSpPr>
        <p:spPr/>
        <p:txBody>
          <a:bodyPr/>
          <a:lstStyle/>
          <a:p>
            <a:r>
              <a:rPr lang="en-US" dirty="0"/>
              <a:t>Input:</a:t>
            </a:r>
          </a:p>
        </p:txBody>
      </p:sp>
      <p:sp>
        <p:nvSpPr>
          <p:cNvPr id="15" name="Content Placeholder 14">
            <a:extLst>
              <a:ext uri="{FF2B5EF4-FFF2-40B4-BE49-F238E27FC236}">
                <a16:creationId xmlns:a16="http://schemas.microsoft.com/office/drawing/2014/main" id="{E748F712-5F04-4DB4-B122-0E803A5A269E}"/>
              </a:ext>
            </a:extLst>
          </p:cNvPr>
          <p:cNvSpPr>
            <a:spLocks noGrp="1"/>
          </p:cNvSpPr>
          <p:nvPr>
            <p:ph idx="17"/>
          </p:nvPr>
        </p:nvSpPr>
        <p:spPr/>
        <p:txBody>
          <a:bodyPr/>
          <a:lstStyle/>
          <a:p>
            <a:r>
              <a:rPr lang="en-US" dirty="0"/>
              <a:t>Output</a:t>
            </a:r>
          </a:p>
        </p:txBody>
      </p:sp>
      <p:sp>
        <p:nvSpPr>
          <p:cNvPr id="4" name="Text Placeholder 3">
            <a:extLst>
              <a:ext uri="{FF2B5EF4-FFF2-40B4-BE49-F238E27FC236}">
                <a16:creationId xmlns:a16="http://schemas.microsoft.com/office/drawing/2014/main" id="{D93B133E-9BF3-469A-AB44-C21DDF1E5629}"/>
              </a:ext>
            </a:extLst>
          </p:cNvPr>
          <p:cNvSpPr>
            <a:spLocks noGrp="1"/>
          </p:cNvSpPr>
          <p:nvPr>
            <p:ph type="body" sz="quarter" idx="16"/>
          </p:nvPr>
        </p:nvSpPr>
        <p:spPr/>
        <p:txBody>
          <a:bodyPr/>
          <a:lstStyle/>
          <a:p>
            <a:r>
              <a:rPr lang="en-US" dirty="0"/>
              <a:t>Data for </a:t>
            </a:r>
            <a:r>
              <a:rPr lang="en-US" dirty="0" err="1"/>
              <a:t>person_id</a:t>
            </a:r>
            <a:r>
              <a:rPr lang="en-US" dirty="0"/>
              <a:t> = 1692</a:t>
            </a:r>
          </a:p>
        </p:txBody>
      </p:sp>
      <p:sp>
        <p:nvSpPr>
          <p:cNvPr id="5" name="Title 4">
            <a:extLst>
              <a:ext uri="{FF2B5EF4-FFF2-40B4-BE49-F238E27FC236}">
                <a16:creationId xmlns:a16="http://schemas.microsoft.com/office/drawing/2014/main" id="{B6C571BC-1683-4417-97B3-9189F44E51D3}"/>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Examples</a:t>
            </a:r>
          </a:p>
        </p:txBody>
      </p:sp>
      <p:graphicFrame>
        <p:nvGraphicFramePr>
          <p:cNvPr id="11" name="Table 10">
            <a:extLst>
              <a:ext uri="{FF2B5EF4-FFF2-40B4-BE49-F238E27FC236}">
                <a16:creationId xmlns:a16="http://schemas.microsoft.com/office/drawing/2014/main" id="{0757B1A9-A316-4A80-8C56-A9D3AD87139D}"/>
              </a:ext>
            </a:extLst>
          </p:cNvPr>
          <p:cNvGraphicFramePr>
            <a:graphicFrameLocks noGrp="1"/>
          </p:cNvGraphicFramePr>
          <p:nvPr>
            <p:extLst/>
          </p:nvPr>
        </p:nvGraphicFramePr>
        <p:xfrm>
          <a:off x="4404518" y="2013697"/>
          <a:ext cx="4609909" cy="571500"/>
        </p:xfrm>
        <a:graphic>
          <a:graphicData uri="http://schemas.openxmlformats.org/drawingml/2006/table">
            <a:tbl>
              <a:tblPr>
                <a:tableStyleId>{5C22544A-7EE6-4342-B048-85BDC9FD1C3A}</a:tableStyleId>
              </a:tblPr>
              <a:tblGrid>
                <a:gridCol w="527822">
                  <a:extLst>
                    <a:ext uri="{9D8B030D-6E8A-4147-A177-3AD203B41FA5}">
                      <a16:colId xmlns:a16="http://schemas.microsoft.com/office/drawing/2014/main" val="1202949212"/>
                    </a:ext>
                  </a:extLst>
                </a:gridCol>
                <a:gridCol w="962674">
                  <a:extLst>
                    <a:ext uri="{9D8B030D-6E8A-4147-A177-3AD203B41FA5}">
                      <a16:colId xmlns:a16="http://schemas.microsoft.com/office/drawing/2014/main" val="1166581790"/>
                    </a:ext>
                  </a:extLst>
                </a:gridCol>
                <a:gridCol w="775334">
                  <a:extLst>
                    <a:ext uri="{9D8B030D-6E8A-4147-A177-3AD203B41FA5}">
                      <a16:colId xmlns:a16="http://schemas.microsoft.com/office/drawing/2014/main" val="165846954"/>
                    </a:ext>
                  </a:extLst>
                </a:gridCol>
                <a:gridCol w="887506">
                  <a:extLst>
                    <a:ext uri="{9D8B030D-6E8A-4147-A177-3AD203B41FA5}">
                      <a16:colId xmlns:a16="http://schemas.microsoft.com/office/drawing/2014/main" val="3091532940"/>
                    </a:ext>
                  </a:extLst>
                </a:gridCol>
                <a:gridCol w="1456573">
                  <a:extLst>
                    <a:ext uri="{9D8B030D-6E8A-4147-A177-3AD203B41FA5}">
                      <a16:colId xmlns:a16="http://schemas.microsoft.com/office/drawing/2014/main" val="730277914"/>
                    </a:ext>
                  </a:extLst>
                </a:gridCol>
              </a:tblGrid>
              <a:tr h="142875">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regimen_start_date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ingredient</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concept_id</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Regimen name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98007952"/>
                  </a:ext>
                </a:extLst>
              </a:tr>
              <a:tr h="142875">
                <a:tc>
                  <a:txBody>
                    <a:bodyPr/>
                    <a:lstStyle/>
                    <a:p>
                      <a:pPr algn="ctr" fontAlgn="b"/>
                      <a:r>
                        <a:rPr lang="en-US" sz="800" u="none" strike="noStrike" dirty="0">
                          <a:effectLst/>
                        </a:rPr>
                        <a:t>1692</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35806400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 and Etoposide</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95371089"/>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35806400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Carboplatin and Etoposide</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580556320"/>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6/21/2017</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pembrolizumab</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35803678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Pembrolizumab monotherapy</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01217614"/>
                  </a:ext>
                </a:extLst>
              </a:tr>
            </a:tbl>
          </a:graphicData>
        </a:graphic>
      </p:graphicFrame>
      <p:graphicFrame>
        <p:nvGraphicFramePr>
          <p:cNvPr id="18" name="Table 17">
            <a:extLst>
              <a:ext uri="{FF2B5EF4-FFF2-40B4-BE49-F238E27FC236}">
                <a16:creationId xmlns:a16="http://schemas.microsoft.com/office/drawing/2014/main" id="{413C8F09-BFB5-4FFD-9E9E-AB8B28072503}"/>
              </a:ext>
            </a:extLst>
          </p:cNvPr>
          <p:cNvGraphicFramePr>
            <a:graphicFrameLocks noGrp="1"/>
          </p:cNvGraphicFramePr>
          <p:nvPr>
            <p:extLst/>
          </p:nvPr>
        </p:nvGraphicFramePr>
        <p:xfrm>
          <a:off x="129574" y="2002620"/>
          <a:ext cx="4176336" cy="3143250"/>
        </p:xfrm>
        <a:graphic>
          <a:graphicData uri="http://schemas.openxmlformats.org/drawingml/2006/table">
            <a:tbl>
              <a:tblPr>
                <a:tableStyleId>{5C22544A-7EE6-4342-B048-85BDC9FD1C3A}</a:tableStyleId>
              </a:tblPr>
              <a:tblGrid>
                <a:gridCol w="820655">
                  <a:extLst>
                    <a:ext uri="{9D8B030D-6E8A-4147-A177-3AD203B41FA5}">
                      <a16:colId xmlns:a16="http://schemas.microsoft.com/office/drawing/2014/main" val="438114608"/>
                    </a:ext>
                  </a:extLst>
                </a:gridCol>
                <a:gridCol w="980028">
                  <a:extLst>
                    <a:ext uri="{9D8B030D-6E8A-4147-A177-3AD203B41FA5}">
                      <a16:colId xmlns:a16="http://schemas.microsoft.com/office/drawing/2014/main" val="189432528"/>
                    </a:ext>
                  </a:extLst>
                </a:gridCol>
                <a:gridCol w="608950">
                  <a:extLst>
                    <a:ext uri="{9D8B030D-6E8A-4147-A177-3AD203B41FA5}">
                      <a16:colId xmlns:a16="http://schemas.microsoft.com/office/drawing/2014/main" val="2525404914"/>
                    </a:ext>
                  </a:extLst>
                </a:gridCol>
                <a:gridCol w="906288">
                  <a:extLst>
                    <a:ext uri="{9D8B030D-6E8A-4147-A177-3AD203B41FA5}">
                      <a16:colId xmlns:a16="http://schemas.microsoft.com/office/drawing/2014/main" val="2100664632"/>
                    </a:ext>
                  </a:extLst>
                </a:gridCol>
                <a:gridCol w="860415">
                  <a:extLst>
                    <a:ext uri="{9D8B030D-6E8A-4147-A177-3AD203B41FA5}">
                      <a16:colId xmlns:a16="http://schemas.microsoft.com/office/drawing/2014/main" val="4233928050"/>
                    </a:ext>
                  </a:extLst>
                </a:gridCol>
              </a:tblGrid>
              <a:tr h="142875">
                <a:tc>
                  <a:txBody>
                    <a:bodyPr/>
                    <a:lstStyle/>
                    <a:p>
                      <a:pPr algn="ctr" fontAlgn="b"/>
                      <a:r>
                        <a:rPr lang="en-US" sz="800" u="none" strike="noStrike" dirty="0" err="1">
                          <a:effectLst/>
                        </a:rPr>
                        <a:t>concept_name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drug_exposure_id</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drug_concept_id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start_date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63119886"/>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38969543</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19077215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0202661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27876058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44794964"/>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27876060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8814181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8542664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40041386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12/8/2016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67960641"/>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37216873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12/9/2016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70488673"/>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6157373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12/28/2016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261671879"/>
                  </a:ext>
                </a:extLst>
              </a:tr>
              <a:tr h="142875">
                <a:tc>
                  <a:txBody>
                    <a:bodyPr/>
                    <a:lstStyle/>
                    <a:p>
                      <a:pPr algn="ctr" fontAlgn="b"/>
                      <a:r>
                        <a:rPr lang="en-US" sz="800" u="none" strike="noStrike">
                          <a:effectLst/>
                        </a:rPr>
                        <a:t>carboplatin</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6157375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12/28/2016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93580721"/>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20227519</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40041386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12/29/2016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283453124"/>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8609989</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12/30/2016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27514173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15655753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068403481"/>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15655755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37571952"/>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4508082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1/19/2017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7616659"/>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11422068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1/20/2017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95774586"/>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24900262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49128718"/>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24900264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30135237"/>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23719345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2/9/2017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50271019"/>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13787826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2/10/2017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59661228"/>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34940090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6/21/2017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877719676"/>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9194796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7/12/2017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907326735"/>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37177882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8/2/2017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30619793"/>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4515657</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46276411</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8/23/2017</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49758614"/>
                  </a:ext>
                </a:extLst>
              </a:tr>
            </a:tbl>
          </a:graphicData>
        </a:graphic>
      </p:graphicFrame>
      <p:graphicFrame>
        <p:nvGraphicFramePr>
          <p:cNvPr id="8" name="Table 7">
            <a:extLst>
              <a:ext uri="{FF2B5EF4-FFF2-40B4-BE49-F238E27FC236}">
                <a16:creationId xmlns:a16="http://schemas.microsoft.com/office/drawing/2014/main" id="{338E6C6B-CE9B-4E6D-8D62-65BEF3AA930A}"/>
              </a:ext>
            </a:extLst>
          </p:cNvPr>
          <p:cNvGraphicFramePr>
            <a:graphicFrameLocks noGrp="1"/>
          </p:cNvGraphicFramePr>
          <p:nvPr/>
        </p:nvGraphicFramePr>
        <p:xfrm>
          <a:off x="66534" y="1996873"/>
          <a:ext cx="954873" cy="3211526"/>
        </p:xfrm>
        <a:graphic>
          <a:graphicData uri="http://schemas.openxmlformats.org/drawingml/2006/table">
            <a:tbl>
              <a:tblPr/>
              <a:tblGrid>
                <a:gridCol w="954873">
                  <a:extLst>
                    <a:ext uri="{9D8B030D-6E8A-4147-A177-3AD203B41FA5}">
                      <a16:colId xmlns:a16="http://schemas.microsoft.com/office/drawing/2014/main" val="3436720343"/>
                    </a:ext>
                  </a:extLst>
                </a:gridCol>
              </a:tblGrid>
              <a:tr h="3211526">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1746649750"/>
                  </a:ext>
                </a:extLst>
              </a:tr>
            </a:tbl>
          </a:graphicData>
        </a:graphic>
      </p:graphicFrame>
      <p:graphicFrame>
        <p:nvGraphicFramePr>
          <p:cNvPr id="14" name="Table 13">
            <a:extLst>
              <a:ext uri="{FF2B5EF4-FFF2-40B4-BE49-F238E27FC236}">
                <a16:creationId xmlns:a16="http://schemas.microsoft.com/office/drawing/2014/main" id="{6FD0BE74-C65C-4E80-9FA8-7FE07839ABBE}"/>
              </a:ext>
            </a:extLst>
          </p:cNvPr>
          <p:cNvGraphicFramePr>
            <a:graphicFrameLocks noGrp="1"/>
          </p:cNvGraphicFramePr>
          <p:nvPr>
            <p:extLst/>
          </p:nvPr>
        </p:nvGraphicFramePr>
        <p:xfrm>
          <a:off x="4404518" y="2985710"/>
          <a:ext cx="3834575" cy="428625"/>
        </p:xfrm>
        <a:graphic>
          <a:graphicData uri="http://schemas.openxmlformats.org/drawingml/2006/table">
            <a:tbl>
              <a:tblPr>
                <a:tableStyleId>{5C22544A-7EE6-4342-B048-85BDC9FD1C3A}</a:tableStyleId>
              </a:tblPr>
              <a:tblGrid>
                <a:gridCol w="527822">
                  <a:extLst>
                    <a:ext uri="{9D8B030D-6E8A-4147-A177-3AD203B41FA5}">
                      <a16:colId xmlns:a16="http://schemas.microsoft.com/office/drawing/2014/main" val="1202949212"/>
                    </a:ext>
                  </a:extLst>
                </a:gridCol>
                <a:gridCol w="962674">
                  <a:extLst>
                    <a:ext uri="{9D8B030D-6E8A-4147-A177-3AD203B41FA5}">
                      <a16:colId xmlns:a16="http://schemas.microsoft.com/office/drawing/2014/main" val="1166581790"/>
                    </a:ext>
                  </a:extLst>
                </a:gridCol>
                <a:gridCol w="887506">
                  <a:extLst>
                    <a:ext uri="{9D8B030D-6E8A-4147-A177-3AD203B41FA5}">
                      <a16:colId xmlns:a16="http://schemas.microsoft.com/office/drawing/2014/main" val="3091532940"/>
                    </a:ext>
                  </a:extLst>
                </a:gridCol>
                <a:gridCol w="1456573">
                  <a:extLst>
                    <a:ext uri="{9D8B030D-6E8A-4147-A177-3AD203B41FA5}">
                      <a16:colId xmlns:a16="http://schemas.microsoft.com/office/drawing/2014/main" val="730277914"/>
                    </a:ext>
                  </a:extLst>
                </a:gridCol>
              </a:tblGrid>
              <a:tr h="142875">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regimen_start_date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concept_id</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Regimen name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98007952"/>
                  </a:ext>
                </a:extLst>
              </a:tr>
              <a:tr h="142875">
                <a:tc>
                  <a:txBody>
                    <a:bodyPr/>
                    <a:lstStyle/>
                    <a:p>
                      <a:pPr algn="ctr" fontAlgn="b"/>
                      <a:r>
                        <a:rPr lang="en-US" sz="800" u="none" strike="noStrike" dirty="0">
                          <a:effectLst/>
                        </a:rPr>
                        <a:t>1692</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35806400</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 and Etoposide</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580556320"/>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6/21/2017</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35803678</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Pembrolizumab monotherapy</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01217614"/>
                  </a:ext>
                </a:extLst>
              </a:tr>
            </a:tbl>
          </a:graphicData>
        </a:graphic>
      </p:graphicFrame>
      <p:sp>
        <p:nvSpPr>
          <p:cNvPr id="10" name="TextBox 9">
            <a:extLst>
              <a:ext uri="{FF2B5EF4-FFF2-40B4-BE49-F238E27FC236}">
                <a16:creationId xmlns:a16="http://schemas.microsoft.com/office/drawing/2014/main" id="{F4A6128E-4D9B-4E27-ADA5-1622C7BF5992}"/>
              </a:ext>
            </a:extLst>
          </p:cNvPr>
          <p:cNvSpPr txBox="1"/>
          <p:nvPr/>
        </p:nvSpPr>
        <p:spPr>
          <a:xfrm>
            <a:off x="288520" y="1742958"/>
            <a:ext cx="628698" cy="276999"/>
          </a:xfrm>
          <a:prstGeom prst="rect">
            <a:avLst/>
          </a:prstGeom>
          <a:noFill/>
        </p:spPr>
        <p:txBody>
          <a:bodyPr wrap="none" rtlCol="0">
            <a:spAutoFit/>
          </a:bodyPr>
          <a:lstStyle/>
          <a:p>
            <a:r>
              <a:rPr lang="en-US" sz="1200" dirty="0">
                <a:solidFill>
                  <a:schemeClr val="tx2"/>
                </a:solidFill>
              </a:rPr>
              <a:t>Step 1</a:t>
            </a:r>
          </a:p>
        </p:txBody>
      </p:sp>
    </p:spTree>
    <p:extLst>
      <p:ext uri="{BB962C8B-B14F-4D97-AF65-F5344CB8AC3E}">
        <p14:creationId xmlns:p14="http://schemas.microsoft.com/office/powerpoint/2010/main" val="3040952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2979-6AEE-49AF-90BD-A6C499DD7209}"/>
              </a:ext>
            </a:extLst>
          </p:cNvPr>
          <p:cNvSpPr>
            <a:spLocks noGrp="1"/>
          </p:cNvSpPr>
          <p:nvPr>
            <p:ph type="title"/>
          </p:nvPr>
        </p:nvSpPr>
        <p:spPr/>
        <p:txBody>
          <a:bodyPr>
            <a:normAutofit fontScale="90000"/>
          </a:bodyPr>
          <a:lstStyle/>
          <a:p>
            <a:r>
              <a:rPr lang="en-US" b="1" dirty="0"/>
              <a:t>Observational Health Data Sciences and Informatics</a:t>
            </a:r>
            <a:endParaRPr lang="en-US" dirty="0"/>
          </a:p>
        </p:txBody>
      </p:sp>
      <p:sp>
        <p:nvSpPr>
          <p:cNvPr id="3" name="Content Placeholder 2">
            <a:extLst>
              <a:ext uri="{FF2B5EF4-FFF2-40B4-BE49-F238E27FC236}">
                <a16:creationId xmlns:a16="http://schemas.microsoft.com/office/drawing/2014/main" id="{A748C667-0996-4721-ADDB-9CCCDAEE11EF}"/>
              </a:ext>
            </a:extLst>
          </p:cNvPr>
          <p:cNvSpPr>
            <a:spLocks noGrp="1"/>
          </p:cNvSpPr>
          <p:nvPr>
            <p:ph idx="1"/>
          </p:nvPr>
        </p:nvSpPr>
        <p:spPr/>
        <p:txBody>
          <a:bodyPr>
            <a:normAutofit lnSpcReduction="10000"/>
          </a:bodyPr>
          <a:lstStyle/>
          <a:p>
            <a:r>
              <a:rPr lang="en-US" dirty="0"/>
              <a:t>Mission: To improve health by empowering a community to collaboratively generate the evidence that promotes better health decisions and better care</a:t>
            </a:r>
          </a:p>
          <a:p>
            <a:r>
              <a:rPr lang="en-US" dirty="0"/>
              <a:t>A multi-stakeholder, interdisciplinary, international collaborative with a coordinating center at Columbia University</a:t>
            </a:r>
          </a:p>
          <a:p>
            <a:r>
              <a:rPr lang="en-US" dirty="0"/>
              <a:t>http://ohdsi.org</a:t>
            </a:r>
          </a:p>
        </p:txBody>
      </p:sp>
    </p:spTree>
    <p:extLst>
      <p:ext uri="{BB962C8B-B14F-4D97-AF65-F5344CB8AC3E}">
        <p14:creationId xmlns:p14="http://schemas.microsoft.com/office/powerpoint/2010/main" val="2150935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0EAF23-041D-4644-B6F3-9A5B77CFE450}"/>
              </a:ext>
            </a:extLst>
          </p:cNvPr>
          <p:cNvSpPr>
            <a:spLocks noGrp="1"/>
          </p:cNvSpPr>
          <p:nvPr>
            <p:ph idx="1"/>
          </p:nvPr>
        </p:nvSpPr>
        <p:spPr/>
        <p:txBody>
          <a:bodyPr/>
          <a:lstStyle/>
          <a:p>
            <a:r>
              <a:rPr lang="en-US" dirty="0"/>
              <a:t>Input:</a:t>
            </a:r>
          </a:p>
        </p:txBody>
      </p:sp>
      <p:sp>
        <p:nvSpPr>
          <p:cNvPr id="15" name="Content Placeholder 14">
            <a:extLst>
              <a:ext uri="{FF2B5EF4-FFF2-40B4-BE49-F238E27FC236}">
                <a16:creationId xmlns:a16="http://schemas.microsoft.com/office/drawing/2014/main" id="{E748F712-5F04-4DB4-B122-0E803A5A269E}"/>
              </a:ext>
            </a:extLst>
          </p:cNvPr>
          <p:cNvSpPr>
            <a:spLocks noGrp="1"/>
          </p:cNvSpPr>
          <p:nvPr>
            <p:ph idx="17"/>
          </p:nvPr>
        </p:nvSpPr>
        <p:spPr/>
        <p:txBody>
          <a:bodyPr/>
          <a:lstStyle/>
          <a:p>
            <a:r>
              <a:rPr lang="en-US" dirty="0"/>
              <a:t>Output</a:t>
            </a:r>
          </a:p>
        </p:txBody>
      </p:sp>
      <p:sp>
        <p:nvSpPr>
          <p:cNvPr id="4" name="Text Placeholder 3">
            <a:extLst>
              <a:ext uri="{FF2B5EF4-FFF2-40B4-BE49-F238E27FC236}">
                <a16:creationId xmlns:a16="http://schemas.microsoft.com/office/drawing/2014/main" id="{D93B133E-9BF3-469A-AB44-C21DDF1E5629}"/>
              </a:ext>
            </a:extLst>
          </p:cNvPr>
          <p:cNvSpPr>
            <a:spLocks noGrp="1"/>
          </p:cNvSpPr>
          <p:nvPr>
            <p:ph type="body" sz="quarter" idx="16"/>
          </p:nvPr>
        </p:nvSpPr>
        <p:spPr/>
        <p:txBody>
          <a:bodyPr/>
          <a:lstStyle/>
          <a:p>
            <a:r>
              <a:rPr lang="en-US" dirty="0"/>
              <a:t>Data for </a:t>
            </a:r>
            <a:r>
              <a:rPr lang="en-US" dirty="0" err="1"/>
              <a:t>person_id</a:t>
            </a:r>
            <a:r>
              <a:rPr lang="en-US" dirty="0"/>
              <a:t> = 1692</a:t>
            </a:r>
          </a:p>
        </p:txBody>
      </p:sp>
      <p:sp>
        <p:nvSpPr>
          <p:cNvPr id="5" name="Title 4">
            <a:extLst>
              <a:ext uri="{FF2B5EF4-FFF2-40B4-BE49-F238E27FC236}">
                <a16:creationId xmlns:a16="http://schemas.microsoft.com/office/drawing/2014/main" id="{B6C571BC-1683-4417-97B3-9189F44E51D3}"/>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Examples</a:t>
            </a:r>
          </a:p>
        </p:txBody>
      </p:sp>
      <p:graphicFrame>
        <p:nvGraphicFramePr>
          <p:cNvPr id="11" name="Table 10">
            <a:extLst>
              <a:ext uri="{FF2B5EF4-FFF2-40B4-BE49-F238E27FC236}">
                <a16:creationId xmlns:a16="http://schemas.microsoft.com/office/drawing/2014/main" id="{0757B1A9-A316-4A80-8C56-A9D3AD87139D}"/>
              </a:ext>
            </a:extLst>
          </p:cNvPr>
          <p:cNvGraphicFramePr>
            <a:graphicFrameLocks noGrp="1"/>
          </p:cNvGraphicFramePr>
          <p:nvPr>
            <p:extLst/>
          </p:nvPr>
        </p:nvGraphicFramePr>
        <p:xfrm>
          <a:off x="4404518" y="2013697"/>
          <a:ext cx="4609909" cy="571500"/>
        </p:xfrm>
        <a:graphic>
          <a:graphicData uri="http://schemas.openxmlformats.org/drawingml/2006/table">
            <a:tbl>
              <a:tblPr>
                <a:tableStyleId>{5C22544A-7EE6-4342-B048-85BDC9FD1C3A}</a:tableStyleId>
              </a:tblPr>
              <a:tblGrid>
                <a:gridCol w="527822">
                  <a:extLst>
                    <a:ext uri="{9D8B030D-6E8A-4147-A177-3AD203B41FA5}">
                      <a16:colId xmlns:a16="http://schemas.microsoft.com/office/drawing/2014/main" val="1202949212"/>
                    </a:ext>
                  </a:extLst>
                </a:gridCol>
                <a:gridCol w="962674">
                  <a:extLst>
                    <a:ext uri="{9D8B030D-6E8A-4147-A177-3AD203B41FA5}">
                      <a16:colId xmlns:a16="http://schemas.microsoft.com/office/drawing/2014/main" val="1166581790"/>
                    </a:ext>
                  </a:extLst>
                </a:gridCol>
                <a:gridCol w="775334">
                  <a:extLst>
                    <a:ext uri="{9D8B030D-6E8A-4147-A177-3AD203B41FA5}">
                      <a16:colId xmlns:a16="http://schemas.microsoft.com/office/drawing/2014/main" val="165846954"/>
                    </a:ext>
                  </a:extLst>
                </a:gridCol>
                <a:gridCol w="887506">
                  <a:extLst>
                    <a:ext uri="{9D8B030D-6E8A-4147-A177-3AD203B41FA5}">
                      <a16:colId xmlns:a16="http://schemas.microsoft.com/office/drawing/2014/main" val="3091532940"/>
                    </a:ext>
                  </a:extLst>
                </a:gridCol>
                <a:gridCol w="1456573">
                  <a:extLst>
                    <a:ext uri="{9D8B030D-6E8A-4147-A177-3AD203B41FA5}">
                      <a16:colId xmlns:a16="http://schemas.microsoft.com/office/drawing/2014/main" val="730277914"/>
                    </a:ext>
                  </a:extLst>
                </a:gridCol>
              </a:tblGrid>
              <a:tr h="142875">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regimen_start_date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ingredient</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concept_id</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Regimen name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98007952"/>
                  </a:ext>
                </a:extLst>
              </a:tr>
              <a:tr h="142875">
                <a:tc>
                  <a:txBody>
                    <a:bodyPr/>
                    <a:lstStyle/>
                    <a:p>
                      <a:pPr algn="ctr" fontAlgn="b"/>
                      <a:r>
                        <a:rPr lang="en-US" sz="800" u="none" strike="noStrike" dirty="0">
                          <a:effectLst/>
                        </a:rPr>
                        <a:t>1692</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35806400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 and Etoposide</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95371089"/>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35806400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Carboplatin and Etoposide</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580556320"/>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6/21/2017</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pembrolizumab</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35803678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Pembrolizumab monotherapy</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01217614"/>
                  </a:ext>
                </a:extLst>
              </a:tr>
            </a:tbl>
          </a:graphicData>
        </a:graphic>
      </p:graphicFrame>
      <p:graphicFrame>
        <p:nvGraphicFramePr>
          <p:cNvPr id="18" name="Table 17">
            <a:extLst>
              <a:ext uri="{FF2B5EF4-FFF2-40B4-BE49-F238E27FC236}">
                <a16:creationId xmlns:a16="http://schemas.microsoft.com/office/drawing/2014/main" id="{413C8F09-BFB5-4FFD-9E9E-AB8B28072503}"/>
              </a:ext>
            </a:extLst>
          </p:cNvPr>
          <p:cNvGraphicFramePr>
            <a:graphicFrameLocks noGrp="1"/>
          </p:cNvGraphicFramePr>
          <p:nvPr>
            <p:extLst/>
          </p:nvPr>
        </p:nvGraphicFramePr>
        <p:xfrm>
          <a:off x="129574" y="2002620"/>
          <a:ext cx="4176336" cy="3143250"/>
        </p:xfrm>
        <a:graphic>
          <a:graphicData uri="http://schemas.openxmlformats.org/drawingml/2006/table">
            <a:tbl>
              <a:tblPr>
                <a:tableStyleId>{5C22544A-7EE6-4342-B048-85BDC9FD1C3A}</a:tableStyleId>
              </a:tblPr>
              <a:tblGrid>
                <a:gridCol w="820655">
                  <a:extLst>
                    <a:ext uri="{9D8B030D-6E8A-4147-A177-3AD203B41FA5}">
                      <a16:colId xmlns:a16="http://schemas.microsoft.com/office/drawing/2014/main" val="438114608"/>
                    </a:ext>
                  </a:extLst>
                </a:gridCol>
                <a:gridCol w="980028">
                  <a:extLst>
                    <a:ext uri="{9D8B030D-6E8A-4147-A177-3AD203B41FA5}">
                      <a16:colId xmlns:a16="http://schemas.microsoft.com/office/drawing/2014/main" val="189432528"/>
                    </a:ext>
                  </a:extLst>
                </a:gridCol>
                <a:gridCol w="608950">
                  <a:extLst>
                    <a:ext uri="{9D8B030D-6E8A-4147-A177-3AD203B41FA5}">
                      <a16:colId xmlns:a16="http://schemas.microsoft.com/office/drawing/2014/main" val="2525404914"/>
                    </a:ext>
                  </a:extLst>
                </a:gridCol>
                <a:gridCol w="906288">
                  <a:extLst>
                    <a:ext uri="{9D8B030D-6E8A-4147-A177-3AD203B41FA5}">
                      <a16:colId xmlns:a16="http://schemas.microsoft.com/office/drawing/2014/main" val="2100664632"/>
                    </a:ext>
                  </a:extLst>
                </a:gridCol>
                <a:gridCol w="860415">
                  <a:extLst>
                    <a:ext uri="{9D8B030D-6E8A-4147-A177-3AD203B41FA5}">
                      <a16:colId xmlns:a16="http://schemas.microsoft.com/office/drawing/2014/main" val="4233928050"/>
                    </a:ext>
                  </a:extLst>
                </a:gridCol>
              </a:tblGrid>
              <a:tr h="142875">
                <a:tc>
                  <a:txBody>
                    <a:bodyPr/>
                    <a:lstStyle/>
                    <a:p>
                      <a:pPr algn="ctr" fontAlgn="b"/>
                      <a:r>
                        <a:rPr lang="en-US" sz="800" u="none" strike="noStrike" dirty="0" err="1">
                          <a:effectLst/>
                        </a:rPr>
                        <a:t>concept_name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drug_exposure_id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drug_concept_id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start_date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63119886"/>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38969543</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19077215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0202661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27876058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44794964"/>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27876060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8814181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8542664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40041386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12/8/2016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67960641"/>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37216873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12/9/2016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70488673"/>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6157373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12/28/2016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261671879"/>
                  </a:ext>
                </a:extLst>
              </a:tr>
              <a:tr h="142875">
                <a:tc>
                  <a:txBody>
                    <a:bodyPr/>
                    <a:lstStyle/>
                    <a:p>
                      <a:pPr algn="ctr" fontAlgn="b"/>
                      <a:r>
                        <a:rPr lang="en-US" sz="800" u="none" strike="noStrike">
                          <a:effectLst/>
                        </a:rPr>
                        <a:t>carboplatin</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6157375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12/28/2016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93580721"/>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20227519</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40041386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12/29/2016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283453124"/>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8609989</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12/30/2016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27514173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15655753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068403481"/>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15655755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37571952"/>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4508082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1/19/2017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7616659"/>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11422068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1/20/2017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95774586"/>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24900262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49128718"/>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24900264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30135237"/>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23719345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2/9/2017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50271019"/>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13787826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2/10/2017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59661228"/>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34940090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6/21/2017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877719676"/>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9194796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7/12/2017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907326735"/>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37177882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8/2/2017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30619793"/>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4515657</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46276411</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8/23/2017</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49758614"/>
                  </a:ext>
                </a:extLst>
              </a:tr>
            </a:tbl>
          </a:graphicData>
        </a:graphic>
      </p:graphicFrame>
      <p:graphicFrame>
        <p:nvGraphicFramePr>
          <p:cNvPr id="8" name="Table 7">
            <a:extLst>
              <a:ext uri="{FF2B5EF4-FFF2-40B4-BE49-F238E27FC236}">
                <a16:creationId xmlns:a16="http://schemas.microsoft.com/office/drawing/2014/main" id="{338E6C6B-CE9B-4E6D-8D62-65BEF3AA930A}"/>
              </a:ext>
            </a:extLst>
          </p:cNvPr>
          <p:cNvGraphicFramePr>
            <a:graphicFrameLocks noGrp="1"/>
          </p:cNvGraphicFramePr>
          <p:nvPr/>
        </p:nvGraphicFramePr>
        <p:xfrm>
          <a:off x="66534" y="1996873"/>
          <a:ext cx="954873" cy="3211526"/>
        </p:xfrm>
        <a:graphic>
          <a:graphicData uri="http://schemas.openxmlformats.org/drawingml/2006/table">
            <a:tbl>
              <a:tblPr/>
              <a:tblGrid>
                <a:gridCol w="954873">
                  <a:extLst>
                    <a:ext uri="{9D8B030D-6E8A-4147-A177-3AD203B41FA5}">
                      <a16:colId xmlns:a16="http://schemas.microsoft.com/office/drawing/2014/main" val="3436720343"/>
                    </a:ext>
                  </a:extLst>
                </a:gridCol>
              </a:tblGrid>
              <a:tr h="3211526">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1746649750"/>
                  </a:ext>
                </a:extLst>
              </a:tr>
            </a:tbl>
          </a:graphicData>
        </a:graphic>
      </p:graphicFrame>
      <p:graphicFrame>
        <p:nvGraphicFramePr>
          <p:cNvPr id="12" name="Table 11">
            <a:extLst>
              <a:ext uri="{FF2B5EF4-FFF2-40B4-BE49-F238E27FC236}">
                <a16:creationId xmlns:a16="http://schemas.microsoft.com/office/drawing/2014/main" id="{331CD54D-1BE2-450C-A964-F526878E2696}"/>
              </a:ext>
            </a:extLst>
          </p:cNvPr>
          <p:cNvGraphicFramePr>
            <a:graphicFrameLocks noGrp="1"/>
          </p:cNvGraphicFramePr>
          <p:nvPr/>
        </p:nvGraphicFramePr>
        <p:xfrm>
          <a:off x="3414076" y="2013697"/>
          <a:ext cx="954873" cy="3211526"/>
        </p:xfrm>
        <a:graphic>
          <a:graphicData uri="http://schemas.openxmlformats.org/drawingml/2006/table">
            <a:tbl>
              <a:tblPr/>
              <a:tblGrid>
                <a:gridCol w="954873">
                  <a:extLst>
                    <a:ext uri="{9D8B030D-6E8A-4147-A177-3AD203B41FA5}">
                      <a16:colId xmlns:a16="http://schemas.microsoft.com/office/drawing/2014/main" val="3436720343"/>
                    </a:ext>
                  </a:extLst>
                </a:gridCol>
              </a:tblGrid>
              <a:tr h="3211526">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1746649750"/>
                  </a:ext>
                </a:extLst>
              </a:tr>
            </a:tbl>
          </a:graphicData>
        </a:graphic>
      </p:graphicFrame>
      <p:graphicFrame>
        <p:nvGraphicFramePr>
          <p:cNvPr id="14" name="Table 13">
            <a:extLst>
              <a:ext uri="{FF2B5EF4-FFF2-40B4-BE49-F238E27FC236}">
                <a16:creationId xmlns:a16="http://schemas.microsoft.com/office/drawing/2014/main" id="{6FD0BE74-C65C-4E80-9FA8-7FE07839ABBE}"/>
              </a:ext>
            </a:extLst>
          </p:cNvPr>
          <p:cNvGraphicFramePr>
            <a:graphicFrameLocks noGrp="1"/>
          </p:cNvGraphicFramePr>
          <p:nvPr>
            <p:extLst/>
          </p:nvPr>
        </p:nvGraphicFramePr>
        <p:xfrm>
          <a:off x="4404518" y="2985710"/>
          <a:ext cx="3834575" cy="428625"/>
        </p:xfrm>
        <a:graphic>
          <a:graphicData uri="http://schemas.openxmlformats.org/drawingml/2006/table">
            <a:tbl>
              <a:tblPr>
                <a:tableStyleId>{5C22544A-7EE6-4342-B048-85BDC9FD1C3A}</a:tableStyleId>
              </a:tblPr>
              <a:tblGrid>
                <a:gridCol w="527822">
                  <a:extLst>
                    <a:ext uri="{9D8B030D-6E8A-4147-A177-3AD203B41FA5}">
                      <a16:colId xmlns:a16="http://schemas.microsoft.com/office/drawing/2014/main" val="1202949212"/>
                    </a:ext>
                  </a:extLst>
                </a:gridCol>
                <a:gridCol w="962674">
                  <a:extLst>
                    <a:ext uri="{9D8B030D-6E8A-4147-A177-3AD203B41FA5}">
                      <a16:colId xmlns:a16="http://schemas.microsoft.com/office/drawing/2014/main" val="1166581790"/>
                    </a:ext>
                  </a:extLst>
                </a:gridCol>
                <a:gridCol w="887506">
                  <a:extLst>
                    <a:ext uri="{9D8B030D-6E8A-4147-A177-3AD203B41FA5}">
                      <a16:colId xmlns:a16="http://schemas.microsoft.com/office/drawing/2014/main" val="3091532940"/>
                    </a:ext>
                  </a:extLst>
                </a:gridCol>
                <a:gridCol w="1456573">
                  <a:extLst>
                    <a:ext uri="{9D8B030D-6E8A-4147-A177-3AD203B41FA5}">
                      <a16:colId xmlns:a16="http://schemas.microsoft.com/office/drawing/2014/main" val="730277914"/>
                    </a:ext>
                  </a:extLst>
                </a:gridCol>
              </a:tblGrid>
              <a:tr h="142875">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regimen_start_date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concept_id</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Regimen name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98007952"/>
                  </a:ext>
                </a:extLst>
              </a:tr>
              <a:tr h="142875">
                <a:tc>
                  <a:txBody>
                    <a:bodyPr/>
                    <a:lstStyle/>
                    <a:p>
                      <a:pPr algn="ctr" fontAlgn="b"/>
                      <a:r>
                        <a:rPr lang="en-US" sz="800" u="none" strike="noStrike" dirty="0">
                          <a:effectLst/>
                        </a:rPr>
                        <a:t>1692</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35806400</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 and Etoposide</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580556320"/>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6/21/2017</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35803678</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Pembrolizumab monotherapy</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01217614"/>
                  </a:ext>
                </a:extLst>
              </a:tr>
            </a:tbl>
          </a:graphicData>
        </a:graphic>
      </p:graphicFrame>
      <p:sp>
        <p:nvSpPr>
          <p:cNvPr id="10" name="TextBox 9">
            <a:extLst>
              <a:ext uri="{FF2B5EF4-FFF2-40B4-BE49-F238E27FC236}">
                <a16:creationId xmlns:a16="http://schemas.microsoft.com/office/drawing/2014/main" id="{F4A6128E-4D9B-4E27-ADA5-1622C7BF5992}"/>
              </a:ext>
            </a:extLst>
          </p:cNvPr>
          <p:cNvSpPr txBox="1"/>
          <p:nvPr/>
        </p:nvSpPr>
        <p:spPr>
          <a:xfrm>
            <a:off x="288520" y="1742958"/>
            <a:ext cx="628698" cy="276999"/>
          </a:xfrm>
          <a:prstGeom prst="rect">
            <a:avLst/>
          </a:prstGeom>
          <a:noFill/>
        </p:spPr>
        <p:txBody>
          <a:bodyPr wrap="none" rtlCol="0">
            <a:spAutoFit/>
          </a:bodyPr>
          <a:lstStyle/>
          <a:p>
            <a:r>
              <a:rPr lang="en-US" sz="1200" dirty="0">
                <a:solidFill>
                  <a:schemeClr val="tx2"/>
                </a:solidFill>
              </a:rPr>
              <a:t>Step 1</a:t>
            </a:r>
          </a:p>
        </p:txBody>
      </p:sp>
      <p:sp>
        <p:nvSpPr>
          <p:cNvPr id="19" name="TextBox 18">
            <a:extLst>
              <a:ext uri="{FF2B5EF4-FFF2-40B4-BE49-F238E27FC236}">
                <a16:creationId xmlns:a16="http://schemas.microsoft.com/office/drawing/2014/main" id="{79BFE2C3-6975-46DB-87C4-5459F40FE598}"/>
              </a:ext>
            </a:extLst>
          </p:cNvPr>
          <p:cNvSpPr txBox="1"/>
          <p:nvPr/>
        </p:nvSpPr>
        <p:spPr>
          <a:xfrm>
            <a:off x="3621861" y="1742958"/>
            <a:ext cx="628698" cy="276999"/>
          </a:xfrm>
          <a:prstGeom prst="rect">
            <a:avLst/>
          </a:prstGeom>
          <a:noFill/>
        </p:spPr>
        <p:txBody>
          <a:bodyPr wrap="none" rtlCol="0">
            <a:spAutoFit/>
          </a:bodyPr>
          <a:lstStyle/>
          <a:p>
            <a:r>
              <a:rPr lang="en-US" sz="1200" dirty="0">
                <a:solidFill>
                  <a:schemeClr val="tx2"/>
                </a:solidFill>
              </a:rPr>
              <a:t>Step 2</a:t>
            </a:r>
          </a:p>
        </p:txBody>
      </p:sp>
    </p:spTree>
    <p:extLst>
      <p:ext uri="{BB962C8B-B14F-4D97-AF65-F5344CB8AC3E}">
        <p14:creationId xmlns:p14="http://schemas.microsoft.com/office/powerpoint/2010/main" val="1008694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0EAF23-041D-4644-B6F3-9A5B77CFE450}"/>
              </a:ext>
            </a:extLst>
          </p:cNvPr>
          <p:cNvSpPr>
            <a:spLocks noGrp="1"/>
          </p:cNvSpPr>
          <p:nvPr>
            <p:ph idx="1"/>
          </p:nvPr>
        </p:nvSpPr>
        <p:spPr/>
        <p:txBody>
          <a:bodyPr/>
          <a:lstStyle/>
          <a:p>
            <a:r>
              <a:rPr lang="en-US" dirty="0"/>
              <a:t>Input:</a:t>
            </a:r>
          </a:p>
        </p:txBody>
      </p:sp>
      <p:sp>
        <p:nvSpPr>
          <p:cNvPr id="15" name="Content Placeholder 14">
            <a:extLst>
              <a:ext uri="{FF2B5EF4-FFF2-40B4-BE49-F238E27FC236}">
                <a16:creationId xmlns:a16="http://schemas.microsoft.com/office/drawing/2014/main" id="{E748F712-5F04-4DB4-B122-0E803A5A269E}"/>
              </a:ext>
            </a:extLst>
          </p:cNvPr>
          <p:cNvSpPr>
            <a:spLocks noGrp="1"/>
          </p:cNvSpPr>
          <p:nvPr>
            <p:ph idx="17"/>
          </p:nvPr>
        </p:nvSpPr>
        <p:spPr/>
        <p:txBody>
          <a:bodyPr/>
          <a:lstStyle/>
          <a:p>
            <a:r>
              <a:rPr lang="en-US" dirty="0"/>
              <a:t>Output</a:t>
            </a:r>
          </a:p>
        </p:txBody>
      </p:sp>
      <p:sp>
        <p:nvSpPr>
          <p:cNvPr id="4" name="Text Placeholder 3">
            <a:extLst>
              <a:ext uri="{FF2B5EF4-FFF2-40B4-BE49-F238E27FC236}">
                <a16:creationId xmlns:a16="http://schemas.microsoft.com/office/drawing/2014/main" id="{D93B133E-9BF3-469A-AB44-C21DDF1E5629}"/>
              </a:ext>
            </a:extLst>
          </p:cNvPr>
          <p:cNvSpPr>
            <a:spLocks noGrp="1"/>
          </p:cNvSpPr>
          <p:nvPr>
            <p:ph type="body" sz="quarter" idx="16"/>
          </p:nvPr>
        </p:nvSpPr>
        <p:spPr/>
        <p:txBody>
          <a:bodyPr/>
          <a:lstStyle/>
          <a:p>
            <a:r>
              <a:rPr lang="en-US" dirty="0"/>
              <a:t>Data for </a:t>
            </a:r>
            <a:r>
              <a:rPr lang="en-US" dirty="0" err="1"/>
              <a:t>person_id</a:t>
            </a:r>
            <a:r>
              <a:rPr lang="en-US" dirty="0"/>
              <a:t> = 1692</a:t>
            </a:r>
          </a:p>
        </p:txBody>
      </p:sp>
      <p:sp>
        <p:nvSpPr>
          <p:cNvPr id="5" name="Title 4">
            <a:extLst>
              <a:ext uri="{FF2B5EF4-FFF2-40B4-BE49-F238E27FC236}">
                <a16:creationId xmlns:a16="http://schemas.microsoft.com/office/drawing/2014/main" id="{B6C571BC-1683-4417-97B3-9189F44E51D3}"/>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Examples</a:t>
            </a:r>
          </a:p>
        </p:txBody>
      </p:sp>
      <p:graphicFrame>
        <p:nvGraphicFramePr>
          <p:cNvPr id="11" name="Table 10">
            <a:extLst>
              <a:ext uri="{FF2B5EF4-FFF2-40B4-BE49-F238E27FC236}">
                <a16:creationId xmlns:a16="http://schemas.microsoft.com/office/drawing/2014/main" id="{0757B1A9-A316-4A80-8C56-A9D3AD87139D}"/>
              </a:ext>
            </a:extLst>
          </p:cNvPr>
          <p:cNvGraphicFramePr>
            <a:graphicFrameLocks noGrp="1"/>
          </p:cNvGraphicFramePr>
          <p:nvPr>
            <p:extLst/>
          </p:nvPr>
        </p:nvGraphicFramePr>
        <p:xfrm>
          <a:off x="4404518" y="2013697"/>
          <a:ext cx="4609909" cy="571500"/>
        </p:xfrm>
        <a:graphic>
          <a:graphicData uri="http://schemas.openxmlformats.org/drawingml/2006/table">
            <a:tbl>
              <a:tblPr>
                <a:tableStyleId>{5C22544A-7EE6-4342-B048-85BDC9FD1C3A}</a:tableStyleId>
              </a:tblPr>
              <a:tblGrid>
                <a:gridCol w="527822">
                  <a:extLst>
                    <a:ext uri="{9D8B030D-6E8A-4147-A177-3AD203B41FA5}">
                      <a16:colId xmlns:a16="http://schemas.microsoft.com/office/drawing/2014/main" val="1202949212"/>
                    </a:ext>
                  </a:extLst>
                </a:gridCol>
                <a:gridCol w="962674">
                  <a:extLst>
                    <a:ext uri="{9D8B030D-6E8A-4147-A177-3AD203B41FA5}">
                      <a16:colId xmlns:a16="http://schemas.microsoft.com/office/drawing/2014/main" val="1166581790"/>
                    </a:ext>
                  </a:extLst>
                </a:gridCol>
                <a:gridCol w="775334">
                  <a:extLst>
                    <a:ext uri="{9D8B030D-6E8A-4147-A177-3AD203B41FA5}">
                      <a16:colId xmlns:a16="http://schemas.microsoft.com/office/drawing/2014/main" val="165846954"/>
                    </a:ext>
                  </a:extLst>
                </a:gridCol>
                <a:gridCol w="887506">
                  <a:extLst>
                    <a:ext uri="{9D8B030D-6E8A-4147-A177-3AD203B41FA5}">
                      <a16:colId xmlns:a16="http://schemas.microsoft.com/office/drawing/2014/main" val="3091532940"/>
                    </a:ext>
                  </a:extLst>
                </a:gridCol>
                <a:gridCol w="1456573">
                  <a:extLst>
                    <a:ext uri="{9D8B030D-6E8A-4147-A177-3AD203B41FA5}">
                      <a16:colId xmlns:a16="http://schemas.microsoft.com/office/drawing/2014/main" val="730277914"/>
                    </a:ext>
                  </a:extLst>
                </a:gridCol>
              </a:tblGrid>
              <a:tr h="142875">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regimen_start_date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ingredient</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concept_id</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Regimen name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98007952"/>
                  </a:ext>
                </a:extLst>
              </a:tr>
              <a:tr h="142875">
                <a:tc>
                  <a:txBody>
                    <a:bodyPr/>
                    <a:lstStyle/>
                    <a:p>
                      <a:pPr algn="ctr" fontAlgn="b"/>
                      <a:r>
                        <a:rPr lang="en-US" sz="800" u="none" strike="noStrike" dirty="0">
                          <a:effectLst/>
                        </a:rPr>
                        <a:t>1692</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35806400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 and Etoposide</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95371089"/>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35806400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Carboplatin and Etoposide</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580556320"/>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6/21/2017</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pembrolizumab</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35803678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Pembrolizumab monotherapy</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01217614"/>
                  </a:ext>
                </a:extLst>
              </a:tr>
            </a:tbl>
          </a:graphicData>
        </a:graphic>
      </p:graphicFrame>
      <p:graphicFrame>
        <p:nvGraphicFramePr>
          <p:cNvPr id="18" name="Table 17">
            <a:extLst>
              <a:ext uri="{FF2B5EF4-FFF2-40B4-BE49-F238E27FC236}">
                <a16:creationId xmlns:a16="http://schemas.microsoft.com/office/drawing/2014/main" id="{413C8F09-BFB5-4FFD-9E9E-AB8B28072503}"/>
              </a:ext>
            </a:extLst>
          </p:cNvPr>
          <p:cNvGraphicFramePr>
            <a:graphicFrameLocks noGrp="1"/>
          </p:cNvGraphicFramePr>
          <p:nvPr>
            <p:extLst/>
          </p:nvPr>
        </p:nvGraphicFramePr>
        <p:xfrm>
          <a:off x="129574" y="2002620"/>
          <a:ext cx="4176336" cy="3143250"/>
        </p:xfrm>
        <a:graphic>
          <a:graphicData uri="http://schemas.openxmlformats.org/drawingml/2006/table">
            <a:tbl>
              <a:tblPr>
                <a:tableStyleId>{5C22544A-7EE6-4342-B048-85BDC9FD1C3A}</a:tableStyleId>
              </a:tblPr>
              <a:tblGrid>
                <a:gridCol w="820655">
                  <a:extLst>
                    <a:ext uri="{9D8B030D-6E8A-4147-A177-3AD203B41FA5}">
                      <a16:colId xmlns:a16="http://schemas.microsoft.com/office/drawing/2014/main" val="438114608"/>
                    </a:ext>
                  </a:extLst>
                </a:gridCol>
                <a:gridCol w="980028">
                  <a:extLst>
                    <a:ext uri="{9D8B030D-6E8A-4147-A177-3AD203B41FA5}">
                      <a16:colId xmlns:a16="http://schemas.microsoft.com/office/drawing/2014/main" val="189432528"/>
                    </a:ext>
                  </a:extLst>
                </a:gridCol>
                <a:gridCol w="608950">
                  <a:extLst>
                    <a:ext uri="{9D8B030D-6E8A-4147-A177-3AD203B41FA5}">
                      <a16:colId xmlns:a16="http://schemas.microsoft.com/office/drawing/2014/main" val="2525404914"/>
                    </a:ext>
                  </a:extLst>
                </a:gridCol>
                <a:gridCol w="906288">
                  <a:extLst>
                    <a:ext uri="{9D8B030D-6E8A-4147-A177-3AD203B41FA5}">
                      <a16:colId xmlns:a16="http://schemas.microsoft.com/office/drawing/2014/main" val="2100664632"/>
                    </a:ext>
                  </a:extLst>
                </a:gridCol>
                <a:gridCol w="860415">
                  <a:extLst>
                    <a:ext uri="{9D8B030D-6E8A-4147-A177-3AD203B41FA5}">
                      <a16:colId xmlns:a16="http://schemas.microsoft.com/office/drawing/2014/main" val="4233928050"/>
                    </a:ext>
                  </a:extLst>
                </a:gridCol>
              </a:tblGrid>
              <a:tr h="142875">
                <a:tc>
                  <a:txBody>
                    <a:bodyPr/>
                    <a:lstStyle/>
                    <a:p>
                      <a:pPr algn="ctr" fontAlgn="b"/>
                      <a:r>
                        <a:rPr lang="en-US" sz="800" u="none" strike="noStrike" dirty="0" err="1">
                          <a:effectLst/>
                        </a:rPr>
                        <a:t>concept_name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drug_exposure_id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drug_concept_id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start_date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63119886"/>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38969543</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19077215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0202661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27876058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44794964"/>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27876060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8814181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8542664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40041386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12/8/2016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67960641"/>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37216873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12/9/2016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70488673"/>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6157373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12/28/2016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261671879"/>
                  </a:ext>
                </a:extLst>
              </a:tr>
              <a:tr h="142875">
                <a:tc>
                  <a:txBody>
                    <a:bodyPr/>
                    <a:lstStyle/>
                    <a:p>
                      <a:pPr algn="ctr" fontAlgn="b"/>
                      <a:r>
                        <a:rPr lang="en-US" sz="800" u="none" strike="noStrike">
                          <a:effectLst/>
                        </a:rPr>
                        <a:t>carboplatin</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6157375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12/28/2016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93580721"/>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20227519</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40041386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12/29/2016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283453124"/>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8609989</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12/30/2016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27514173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15655753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068403481"/>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15655755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37571952"/>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4508082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1/19/2017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7616659"/>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11422068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1/20/2017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95774586"/>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24900262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49128718"/>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24900264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30135237"/>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23719345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2/9/2017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50271019"/>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13787826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2/10/2017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59661228"/>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34940090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6/21/2017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877719676"/>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9194796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7/12/2017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907326735"/>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37177882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8/2/2017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30619793"/>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4515657</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46276411</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8/23/2017</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49758614"/>
                  </a:ext>
                </a:extLst>
              </a:tr>
            </a:tbl>
          </a:graphicData>
        </a:graphic>
      </p:graphicFrame>
      <p:graphicFrame>
        <p:nvGraphicFramePr>
          <p:cNvPr id="8" name="Table 7">
            <a:extLst>
              <a:ext uri="{FF2B5EF4-FFF2-40B4-BE49-F238E27FC236}">
                <a16:creationId xmlns:a16="http://schemas.microsoft.com/office/drawing/2014/main" id="{338E6C6B-CE9B-4E6D-8D62-65BEF3AA930A}"/>
              </a:ext>
            </a:extLst>
          </p:cNvPr>
          <p:cNvGraphicFramePr>
            <a:graphicFrameLocks noGrp="1"/>
          </p:cNvGraphicFramePr>
          <p:nvPr/>
        </p:nvGraphicFramePr>
        <p:xfrm>
          <a:off x="66534" y="1996873"/>
          <a:ext cx="954873" cy="3211526"/>
        </p:xfrm>
        <a:graphic>
          <a:graphicData uri="http://schemas.openxmlformats.org/drawingml/2006/table">
            <a:tbl>
              <a:tblPr/>
              <a:tblGrid>
                <a:gridCol w="954873">
                  <a:extLst>
                    <a:ext uri="{9D8B030D-6E8A-4147-A177-3AD203B41FA5}">
                      <a16:colId xmlns:a16="http://schemas.microsoft.com/office/drawing/2014/main" val="3436720343"/>
                    </a:ext>
                  </a:extLst>
                </a:gridCol>
              </a:tblGrid>
              <a:tr h="3211526">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1746649750"/>
                  </a:ext>
                </a:extLst>
              </a:tr>
            </a:tbl>
          </a:graphicData>
        </a:graphic>
      </p:graphicFrame>
      <p:graphicFrame>
        <p:nvGraphicFramePr>
          <p:cNvPr id="12" name="Table 11">
            <a:extLst>
              <a:ext uri="{FF2B5EF4-FFF2-40B4-BE49-F238E27FC236}">
                <a16:creationId xmlns:a16="http://schemas.microsoft.com/office/drawing/2014/main" id="{331CD54D-1BE2-450C-A964-F526878E2696}"/>
              </a:ext>
            </a:extLst>
          </p:cNvPr>
          <p:cNvGraphicFramePr>
            <a:graphicFrameLocks noGrp="1"/>
          </p:cNvGraphicFramePr>
          <p:nvPr/>
        </p:nvGraphicFramePr>
        <p:xfrm>
          <a:off x="3414076" y="2013697"/>
          <a:ext cx="954873" cy="3211526"/>
        </p:xfrm>
        <a:graphic>
          <a:graphicData uri="http://schemas.openxmlformats.org/drawingml/2006/table">
            <a:tbl>
              <a:tblPr/>
              <a:tblGrid>
                <a:gridCol w="954873">
                  <a:extLst>
                    <a:ext uri="{9D8B030D-6E8A-4147-A177-3AD203B41FA5}">
                      <a16:colId xmlns:a16="http://schemas.microsoft.com/office/drawing/2014/main" val="3436720343"/>
                    </a:ext>
                  </a:extLst>
                </a:gridCol>
              </a:tblGrid>
              <a:tr h="3211526">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1746649750"/>
                  </a:ext>
                </a:extLst>
              </a:tr>
            </a:tbl>
          </a:graphicData>
        </a:graphic>
      </p:graphicFrame>
      <p:graphicFrame>
        <p:nvGraphicFramePr>
          <p:cNvPr id="9" name="Table 8">
            <a:extLst>
              <a:ext uri="{FF2B5EF4-FFF2-40B4-BE49-F238E27FC236}">
                <a16:creationId xmlns:a16="http://schemas.microsoft.com/office/drawing/2014/main" id="{7BF325EF-D90E-4E1E-8867-AC72967D084A}"/>
              </a:ext>
            </a:extLst>
          </p:cNvPr>
          <p:cNvGraphicFramePr>
            <a:graphicFrameLocks noGrp="1"/>
          </p:cNvGraphicFramePr>
          <p:nvPr/>
        </p:nvGraphicFramePr>
        <p:xfrm>
          <a:off x="5900737" y="1996873"/>
          <a:ext cx="785813" cy="588324"/>
        </p:xfrm>
        <a:graphic>
          <a:graphicData uri="http://schemas.openxmlformats.org/drawingml/2006/table">
            <a:tbl>
              <a:tblPr/>
              <a:tblGrid>
                <a:gridCol w="785813">
                  <a:extLst>
                    <a:ext uri="{9D8B030D-6E8A-4147-A177-3AD203B41FA5}">
                      <a16:colId xmlns:a16="http://schemas.microsoft.com/office/drawing/2014/main" val="1044681633"/>
                    </a:ext>
                  </a:extLst>
                </a:gridCol>
              </a:tblGrid>
              <a:tr h="588324">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3691023029"/>
                  </a:ext>
                </a:extLst>
              </a:tr>
            </a:tbl>
          </a:graphicData>
        </a:graphic>
      </p:graphicFrame>
      <p:graphicFrame>
        <p:nvGraphicFramePr>
          <p:cNvPr id="14" name="Table 13">
            <a:extLst>
              <a:ext uri="{FF2B5EF4-FFF2-40B4-BE49-F238E27FC236}">
                <a16:creationId xmlns:a16="http://schemas.microsoft.com/office/drawing/2014/main" id="{6FD0BE74-C65C-4E80-9FA8-7FE07839ABBE}"/>
              </a:ext>
            </a:extLst>
          </p:cNvPr>
          <p:cNvGraphicFramePr>
            <a:graphicFrameLocks noGrp="1"/>
          </p:cNvGraphicFramePr>
          <p:nvPr>
            <p:extLst/>
          </p:nvPr>
        </p:nvGraphicFramePr>
        <p:xfrm>
          <a:off x="4404518" y="2985710"/>
          <a:ext cx="3834575" cy="428625"/>
        </p:xfrm>
        <a:graphic>
          <a:graphicData uri="http://schemas.openxmlformats.org/drawingml/2006/table">
            <a:tbl>
              <a:tblPr>
                <a:tableStyleId>{5C22544A-7EE6-4342-B048-85BDC9FD1C3A}</a:tableStyleId>
              </a:tblPr>
              <a:tblGrid>
                <a:gridCol w="527822">
                  <a:extLst>
                    <a:ext uri="{9D8B030D-6E8A-4147-A177-3AD203B41FA5}">
                      <a16:colId xmlns:a16="http://schemas.microsoft.com/office/drawing/2014/main" val="1202949212"/>
                    </a:ext>
                  </a:extLst>
                </a:gridCol>
                <a:gridCol w="962674">
                  <a:extLst>
                    <a:ext uri="{9D8B030D-6E8A-4147-A177-3AD203B41FA5}">
                      <a16:colId xmlns:a16="http://schemas.microsoft.com/office/drawing/2014/main" val="1166581790"/>
                    </a:ext>
                  </a:extLst>
                </a:gridCol>
                <a:gridCol w="887506">
                  <a:extLst>
                    <a:ext uri="{9D8B030D-6E8A-4147-A177-3AD203B41FA5}">
                      <a16:colId xmlns:a16="http://schemas.microsoft.com/office/drawing/2014/main" val="3091532940"/>
                    </a:ext>
                  </a:extLst>
                </a:gridCol>
                <a:gridCol w="1456573">
                  <a:extLst>
                    <a:ext uri="{9D8B030D-6E8A-4147-A177-3AD203B41FA5}">
                      <a16:colId xmlns:a16="http://schemas.microsoft.com/office/drawing/2014/main" val="730277914"/>
                    </a:ext>
                  </a:extLst>
                </a:gridCol>
              </a:tblGrid>
              <a:tr h="142875">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regimen_start_date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concept_id</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Regimen name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98007952"/>
                  </a:ext>
                </a:extLst>
              </a:tr>
              <a:tr h="142875">
                <a:tc>
                  <a:txBody>
                    <a:bodyPr/>
                    <a:lstStyle/>
                    <a:p>
                      <a:pPr algn="ctr" fontAlgn="b"/>
                      <a:r>
                        <a:rPr lang="en-US" sz="800" u="none" strike="noStrike" dirty="0">
                          <a:effectLst/>
                        </a:rPr>
                        <a:t>1692</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35806400</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 and Etoposide</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580556320"/>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6/21/2017</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35803678</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Pembrolizumab monotherapy</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01217614"/>
                  </a:ext>
                </a:extLst>
              </a:tr>
            </a:tbl>
          </a:graphicData>
        </a:graphic>
      </p:graphicFrame>
      <p:graphicFrame>
        <p:nvGraphicFramePr>
          <p:cNvPr id="16" name="Table 15">
            <a:extLst>
              <a:ext uri="{FF2B5EF4-FFF2-40B4-BE49-F238E27FC236}">
                <a16:creationId xmlns:a16="http://schemas.microsoft.com/office/drawing/2014/main" id="{5D860061-821E-45FF-8039-202E69328F64}"/>
              </a:ext>
            </a:extLst>
          </p:cNvPr>
          <p:cNvGraphicFramePr>
            <a:graphicFrameLocks noGrp="1"/>
          </p:cNvGraphicFramePr>
          <p:nvPr/>
        </p:nvGraphicFramePr>
        <p:xfrm>
          <a:off x="4936332" y="1996873"/>
          <a:ext cx="964406" cy="646315"/>
        </p:xfrm>
        <a:graphic>
          <a:graphicData uri="http://schemas.openxmlformats.org/drawingml/2006/table">
            <a:tbl>
              <a:tblPr/>
              <a:tblGrid>
                <a:gridCol w="964406">
                  <a:extLst>
                    <a:ext uri="{9D8B030D-6E8A-4147-A177-3AD203B41FA5}">
                      <a16:colId xmlns:a16="http://schemas.microsoft.com/office/drawing/2014/main" val="1044681633"/>
                    </a:ext>
                  </a:extLst>
                </a:gridCol>
              </a:tblGrid>
              <a:tr h="646315">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3691023029"/>
                  </a:ext>
                </a:extLst>
              </a:tr>
            </a:tbl>
          </a:graphicData>
        </a:graphic>
      </p:graphicFrame>
      <p:sp>
        <p:nvSpPr>
          <p:cNvPr id="10" name="TextBox 9">
            <a:extLst>
              <a:ext uri="{FF2B5EF4-FFF2-40B4-BE49-F238E27FC236}">
                <a16:creationId xmlns:a16="http://schemas.microsoft.com/office/drawing/2014/main" id="{F4A6128E-4D9B-4E27-ADA5-1622C7BF5992}"/>
              </a:ext>
            </a:extLst>
          </p:cNvPr>
          <p:cNvSpPr txBox="1"/>
          <p:nvPr/>
        </p:nvSpPr>
        <p:spPr>
          <a:xfrm>
            <a:off x="288520" y="1742958"/>
            <a:ext cx="628698" cy="276999"/>
          </a:xfrm>
          <a:prstGeom prst="rect">
            <a:avLst/>
          </a:prstGeom>
          <a:noFill/>
        </p:spPr>
        <p:txBody>
          <a:bodyPr wrap="none" rtlCol="0">
            <a:spAutoFit/>
          </a:bodyPr>
          <a:lstStyle/>
          <a:p>
            <a:r>
              <a:rPr lang="en-US" sz="1200" dirty="0">
                <a:solidFill>
                  <a:schemeClr val="tx2"/>
                </a:solidFill>
              </a:rPr>
              <a:t>Step 1</a:t>
            </a:r>
          </a:p>
        </p:txBody>
      </p:sp>
      <p:sp>
        <p:nvSpPr>
          <p:cNvPr id="19" name="TextBox 18">
            <a:extLst>
              <a:ext uri="{FF2B5EF4-FFF2-40B4-BE49-F238E27FC236}">
                <a16:creationId xmlns:a16="http://schemas.microsoft.com/office/drawing/2014/main" id="{79BFE2C3-6975-46DB-87C4-5459F40FE598}"/>
              </a:ext>
            </a:extLst>
          </p:cNvPr>
          <p:cNvSpPr txBox="1"/>
          <p:nvPr/>
        </p:nvSpPr>
        <p:spPr>
          <a:xfrm>
            <a:off x="3621861" y="1742958"/>
            <a:ext cx="628698" cy="276999"/>
          </a:xfrm>
          <a:prstGeom prst="rect">
            <a:avLst/>
          </a:prstGeom>
          <a:noFill/>
        </p:spPr>
        <p:txBody>
          <a:bodyPr wrap="none" rtlCol="0">
            <a:spAutoFit/>
          </a:bodyPr>
          <a:lstStyle/>
          <a:p>
            <a:r>
              <a:rPr lang="en-US" sz="1200" dirty="0">
                <a:solidFill>
                  <a:schemeClr val="tx2"/>
                </a:solidFill>
              </a:rPr>
              <a:t>Step 2</a:t>
            </a:r>
          </a:p>
        </p:txBody>
      </p:sp>
      <p:sp>
        <p:nvSpPr>
          <p:cNvPr id="20" name="TextBox 19">
            <a:extLst>
              <a:ext uri="{FF2B5EF4-FFF2-40B4-BE49-F238E27FC236}">
                <a16:creationId xmlns:a16="http://schemas.microsoft.com/office/drawing/2014/main" id="{8106224F-477E-45A0-9940-26E3332B939B}"/>
              </a:ext>
            </a:extLst>
          </p:cNvPr>
          <p:cNvSpPr txBox="1"/>
          <p:nvPr/>
        </p:nvSpPr>
        <p:spPr>
          <a:xfrm>
            <a:off x="5229281" y="1715479"/>
            <a:ext cx="713657" cy="276999"/>
          </a:xfrm>
          <a:prstGeom prst="rect">
            <a:avLst/>
          </a:prstGeom>
          <a:noFill/>
        </p:spPr>
        <p:txBody>
          <a:bodyPr wrap="none" rtlCol="0">
            <a:spAutoFit/>
          </a:bodyPr>
          <a:lstStyle/>
          <a:p>
            <a:r>
              <a:rPr lang="en-US" sz="1200" dirty="0">
                <a:solidFill>
                  <a:schemeClr val="tx2"/>
                </a:solidFill>
              </a:rPr>
              <a:t>Step 3a</a:t>
            </a:r>
          </a:p>
        </p:txBody>
      </p:sp>
      <p:sp>
        <p:nvSpPr>
          <p:cNvPr id="21" name="TextBox 20">
            <a:extLst>
              <a:ext uri="{FF2B5EF4-FFF2-40B4-BE49-F238E27FC236}">
                <a16:creationId xmlns:a16="http://schemas.microsoft.com/office/drawing/2014/main" id="{AD360ADC-5F09-4EBE-9007-EC7FBF3207CE}"/>
              </a:ext>
            </a:extLst>
          </p:cNvPr>
          <p:cNvSpPr txBox="1"/>
          <p:nvPr/>
        </p:nvSpPr>
        <p:spPr>
          <a:xfrm>
            <a:off x="5902354" y="1715479"/>
            <a:ext cx="713657" cy="276999"/>
          </a:xfrm>
          <a:prstGeom prst="rect">
            <a:avLst/>
          </a:prstGeom>
          <a:noFill/>
        </p:spPr>
        <p:txBody>
          <a:bodyPr wrap="none" rtlCol="0">
            <a:spAutoFit/>
          </a:bodyPr>
          <a:lstStyle/>
          <a:p>
            <a:r>
              <a:rPr lang="en-US" sz="1200" dirty="0">
                <a:solidFill>
                  <a:schemeClr val="tx2"/>
                </a:solidFill>
              </a:rPr>
              <a:t>Step 3b</a:t>
            </a:r>
          </a:p>
        </p:txBody>
      </p:sp>
    </p:spTree>
    <p:extLst>
      <p:ext uri="{BB962C8B-B14F-4D97-AF65-F5344CB8AC3E}">
        <p14:creationId xmlns:p14="http://schemas.microsoft.com/office/powerpoint/2010/main" val="102849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0EAF23-041D-4644-B6F3-9A5B77CFE450}"/>
              </a:ext>
            </a:extLst>
          </p:cNvPr>
          <p:cNvSpPr>
            <a:spLocks noGrp="1"/>
          </p:cNvSpPr>
          <p:nvPr>
            <p:ph idx="1"/>
          </p:nvPr>
        </p:nvSpPr>
        <p:spPr/>
        <p:txBody>
          <a:bodyPr/>
          <a:lstStyle/>
          <a:p>
            <a:r>
              <a:rPr lang="en-US" dirty="0"/>
              <a:t>Input:</a:t>
            </a:r>
          </a:p>
        </p:txBody>
      </p:sp>
      <p:sp>
        <p:nvSpPr>
          <p:cNvPr id="15" name="Content Placeholder 14">
            <a:extLst>
              <a:ext uri="{FF2B5EF4-FFF2-40B4-BE49-F238E27FC236}">
                <a16:creationId xmlns:a16="http://schemas.microsoft.com/office/drawing/2014/main" id="{E748F712-5F04-4DB4-B122-0E803A5A269E}"/>
              </a:ext>
            </a:extLst>
          </p:cNvPr>
          <p:cNvSpPr>
            <a:spLocks noGrp="1"/>
          </p:cNvSpPr>
          <p:nvPr>
            <p:ph idx="17"/>
          </p:nvPr>
        </p:nvSpPr>
        <p:spPr/>
        <p:txBody>
          <a:bodyPr/>
          <a:lstStyle/>
          <a:p>
            <a:r>
              <a:rPr lang="en-US" dirty="0"/>
              <a:t>Output</a:t>
            </a:r>
          </a:p>
        </p:txBody>
      </p:sp>
      <p:sp>
        <p:nvSpPr>
          <p:cNvPr id="4" name="Text Placeholder 3">
            <a:extLst>
              <a:ext uri="{FF2B5EF4-FFF2-40B4-BE49-F238E27FC236}">
                <a16:creationId xmlns:a16="http://schemas.microsoft.com/office/drawing/2014/main" id="{D93B133E-9BF3-469A-AB44-C21DDF1E5629}"/>
              </a:ext>
            </a:extLst>
          </p:cNvPr>
          <p:cNvSpPr>
            <a:spLocks noGrp="1"/>
          </p:cNvSpPr>
          <p:nvPr>
            <p:ph type="body" sz="quarter" idx="16"/>
          </p:nvPr>
        </p:nvSpPr>
        <p:spPr/>
        <p:txBody>
          <a:bodyPr/>
          <a:lstStyle/>
          <a:p>
            <a:r>
              <a:rPr lang="en-US" dirty="0"/>
              <a:t>Data for </a:t>
            </a:r>
            <a:r>
              <a:rPr lang="en-US" dirty="0" err="1"/>
              <a:t>person_id</a:t>
            </a:r>
            <a:r>
              <a:rPr lang="en-US" dirty="0"/>
              <a:t> = 1692</a:t>
            </a:r>
          </a:p>
        </p:txBody>
      </p:sp>
      <p:sp>
        <p:nvSpPr>
          <p:cNvPr id="5" name="Title 4">
            <a:extLst>
              <a:ext uri="{FF2B5EF4-FFF2-40B4-BE49-F238E27FC236}">
                <a16:creationId xmlns:a16="http://schemas.microsoft.com/office/drawing/2014/main" id="{B6C571BC-1683-4417-97B3-9189F44E51D3}"/>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Examples</a:t>
            </a:r>
          </a:p>
        </p:txBody>
      </p:sp>
      <p:graphicFrame>
        <p:nvGraphicFramePr>
          <p:cNvPr id="11" name="Table 10">
            <a:extLst>
              <a:ext uri="{FF2B5EF4-FFF2-40B4-BE49-F238E27FC236}">
                <a16:creationId xmlns:a16="http://schemas.microsoft.com/office/drawing/2014/main" id="{0757B1A9-A316-4A80-8C56-A9D3AD87139D}"/>
              </a:ext>
            </a:extLst>
          </p:cNvPr>
          <p:cNvGraphicFramePr>
            <a:graphicFrameLocks noGrp="1"/>
          </p:cNvGraphicFramePr>
          <p:nvPr>
            <p:extLst/>
          </p:nvPr>
        </p:nvGraphicFramePr>
        <p:xfrm>
          <a:off x="4404518" y="2013697"/>
          <a:ext cx="4609909" cy="571500"/>
        </p:xfrm>
        <a:graphic>
          <a:graphicData uri="http://schemas.openxmlformats.org/drawingml/2006/table">
            <a:tbl>
              <a:tblPr>
                <a:tableStyleId>{5C22544A-7EE6-4342-B048-85BDC9FD1C3A}</a:tableStyleId>
              </a:tblPr>
              <a:tblGrid>
                <a:gridCol w="527822">
                  <a:extLst>
                    <a:ext uri="{9D8B030D-6E8A-4147-A177-3AD203B41FA5}">
                      <a16:colId xmlns:a16="http://schemas.microsoft.com/office/drawing/2014/main" val="1202949212"/>
                    </a:ext>
                  </a:extLst>
                </a:gridCol>
                <a:gridCol w="962674">
                  <a:extLst>
                    <a:ext uri="{9D8B030D-6E8A-4147-A177-3AD203B41FA5}">
                      <a16:colId xmlns:a16="http://schemas.microsoft.com/office/drawing/2014/main" val="1166581790"/>
                    </a:ext>
                  </a:extLst>
                </a:gridCol>
                <a:gridCol w="775334">
                  <a:extLst>
                    <a:ext uri="{9D8B030D-6E8A-4147-A177-3AD203B41FA5}">
                      <a16:colId xmlns:a16="http://schemas.microsoft.com/office/drawing/2014/main" val="165846954"/>
                    </a:ext>
                  </a:extLst>
                </a:gridCol>
                <a:gridCol w="887506">
                  <a:extLst>
                    <a:ext uri="{9D8B030D-6E8A-4147-A177-3AD203B41FA5}">
                      <a16:colId xmlns:a16="http://schemas.microsoft.com/office/drawing/2014/main" val="3091532940"/>
                    </a:ext>
                  </a:extLst>
                </a:gridCol>
                <a:gridCol w="1456573">
                  <a:extLst>
                    <a:ext uri="{9D8B030D-6E8A-4147-A177-3AD203B41FA5}">
                      <a16:colId xmlns:a16="http://schemas.microsoft.com/office/drawing/2014/main" val="730277914"/>
                    </a:ext>
                  </a:extLst>
                </a:gridCol>
              </a:tblGrid>
              <a:tr h="142875">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regimen_start_date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ingredient</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concept_id</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Regimen name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98007952"/>
                  </a:ext>
                </a:extLst>
              </a:tr>
              <a:tr h="142875">
                <a:tc>
                  <a:txBody>
                    <a:bodyPr/>
                    <a:lstStyle/>
                    <a:p>
                      <a:pPr algn="ctr" fontAlgn="b"/>
                      <a:r>
                        <a:rPr lang="en-US" sz="800" u="none" strike="noStrike" dirty="0">
                          <a:effectLst/>
                        </a:rPr>
                        <a:t>1692</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35806400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 and Etoposide</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95371089"/>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35806400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Carboplatin and Etoposide</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580556320"/>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6/21/2017</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pembrolizumab</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35803678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Pembrolizumab monotherapy</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01217614"/>
                  </a:ext>
                </a:extLst>
              </a:tr>
            </a:tbl>
          </a:graphicData>
        </a:graphic>
      </p:graphicFrame>
      <p:graphicFrame>
        <p:nvGraphicFramePr>
          <p:cNvPr id="18" name="Table 17">
            <a:extLst>
              <a:ext uri="{FF2B5EF4-FFF2-40B4-BE49-F238E27FC236}">
                <a16:creationId xmlns:a16="http://schemas.microsoft.com/office/drawing/2014/main" id="{413C8F09-BFB5-4FFD-9E9E-AB8B28072503}"/>
              </a:ext>
            </a:extLst>
          </p:cNvPr>
          <p:cNvGraphicFramePr>
            <a:graphicFrameLocks noGrp="1"/>
          </p:cNvGraphicFramePr>
          <p:nvPr>
            <p:extLst/>
          </p:nvPr>
        </p:nvGraphicFramePr>
        <p:xfrm>
          <a:off x="129574" y="2002620"/>
          <a:ext cx="4176336" cy="3143250"/>
        </p:xfrm>
        <a:graphic>
          <a:graphicData uri="http://schemas.openxmlformats.org/drawingml/2006/table">
            <a:tbl>
              <a:tblPr>
                <a:tableStyleId>{5C22544A-7EE6-4342-B048-85BDC9FD1C3A}</a:tableStyleId>
              </a:tblPr>
              <a:tblGrid>
                <a:gridCol w="820655">
                  <a:extLst>
                    <a:ext uri="{9D8B030D-6E8A-4147-A177-3AD203B41FA5}">
                      <a16:colId xmlns:a16="http://schemas.microsoft.com/office/drawing/2014/main" val="438114608"/>
                    </a:ext>
                  </a:extLst>
                </a:gridCol>
                <a:gridCol w="980028">
                  <a:extLst>
                    <a:ext uri="{9D8B030D-6E8A-4147-A177-3AD203B41FA5}">
                      <a16:colId xmlns:a16="http://schemas.microsoft.com/office/drawing/2014/main" val="189432528"/>
                    </a:ext>
                  </a:extLst>
                </a:gridCol>
                <a:gridCol w="608950">
                  <a:extLst>
                    <a:ext uri="{9D8B030D-6E8A-4147-A177-3AD203B41FA5}">
                      <a16:colId xmlns:a16="http://schemas.microsoft.com/office/drawing/2014/main" val="2525404914"/>
                    </a:ext>
                  </a:extLst>
                </a:gridCol>
                <a:gridCol w="906288">
                  <a:extLst>
                    <a:ext uri="{9D8B030D-6E8A-4147-A177-3AD203B41FA5}">
                      <a16:colId xmlns:a16="http://schemas.microsoft.com/office/drawing/2014/main" val="2100664632"/>
                    </a:ext>
                  </a:extLst>
                </a:gridCol>
                <a:gridCol w="860415">
                  <a:extLst>
                    <a:ext uri="{9D8B030D-6E8A-4147-A177-3AD203B41FA5}">
                      <a16:colId xmlns:a16="http://schemas.microsoft.com/office/drawing/2014/main" val="4233928050"/>
                    </a:ext>
                  </a:extLst>
                </a:gridCol>
              </a:tblGrid>
              <a:tr h="142875">
                <a:tc>
                  <a:txBody>
                    <a:bodyPr/>
                    <a:lstStyle/>
                    <a:p>
                      <a:pPr algn="ctr" fontAlgn="b"/>
                      <a:r>
                        <a:rPr lang="en-US" sz="800" u="none" strike="noStrike" dirty="0" err="1">
                          <a:effectLst/>
                        </a:rPr>
                        <a:t>concept_name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drug_exposure_id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drug_concept_id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start_date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63119886"/>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38969543</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19077215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0202661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27876058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44794964"/>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27876060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12/7/2016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8814181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8542664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40041386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12/8/2016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67960641"/>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37216873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12/9/2016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70488673"/>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6157373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12/28/2016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261671879"/>
                  </a:ext>
                </a:extLst>
              </a:tr>
              <a:tr h="142875">
                <a:tc>
                  <a:txBody>
                    <a:bodyPr/>
                    <a:lstStyle/>
                    <a:p>
                      <a:pPr algn="ctr" fontAlgn="b"/>
                      <a:r>
                        <a:rPr lang="en-US" sz="800" u="none" strike="noStrike">
                          <a:effectLst/>
                        </a:rPr>
                        <a:t>carboplatin</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6157375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12/28/2016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93580721"/>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20227519</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40041386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12/29/2016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283453124"/>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8609989</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12/30/2016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275141730"/>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15655753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068403481"/>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15655755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37571952"/>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4508082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1/19/2017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7616659"/>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11422068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1/20/2017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95774586"/>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24900262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49128718"/>
                  </a:ext>
                </a:extLst>
              </a:tr>
              <a:tr h="142875">
                <a:tc>
                  <a:txBody>
                    <a:bodyPr/>
                    <a:lstStyle/>
                    <a:p>
                      <a:pPr algn="ctr" fontAlgn="b"/>
                      <a:r>
                        <a:rPr lang="en-US" sz="800" u="none" strike="noStrike" dirty="0">
                          <a:effectLst/>
                        </a:rPr>
                        <a:t>carboplatin</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24900264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40022178</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2/8/2017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30135237"/>
                  </a:ext>
                </a:extLst>
              </a:tr>
              <a:tr h="142875">
                <a:tc>
                  <a:txBody>
                    <a:bodyPr/>
                    <a:lstStyle/>
                    <a:p>
                      <a:pPr algn="ctr" fontAlgn="b"/>
                      <a:r>
                        <a:rPr lang="en-US" sz="800" u="none" strike="noStrike">
                          <a:effectLst/>
                        </a:rPr>
                        <a:t>etoposide</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23719345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2/9/2017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50271019"/>
                  </a:ext>
                </a:extLst>
              </a:tr>
              <a:tr h="142875">
                <a:tc>
                  <a:txBody>
                    <a:bodyPr/>
                    <a:lstStyle/>
                    <a:p>
                      <a:pPr algn="ctr" fontAlgn="b"/>
                      <a:r>
                        <a:rPr lang="en-US" sz="800" u="none" strike="noStrike" dirty="0">
                          <a:effectLst/>
                        </a:rPr>
                        <a:t>etoposide</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13787826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40041386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2/10/2017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59661228"/>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34940090</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6/21/2017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877719676"/>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9194796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7/12/2017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907326735"/>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37177882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46276411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8/2/2017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30619793"/>
                  </a:ext>
                </a:extLst>
              </a:tr>
              <a:tr h="142875">
                <a:tc>
                  <a:txBody>
                    <a:bodyPr/>
                    <a:lstStyle/>
                    <a:p>
                      <a:pPr algn="ctr" fontAlgn="b"/>
                      <a:r>
                        <a:rPr lang="en-US" sz="800" u="none" strike="noStrike" dirty="0">
                          <a:effectLst/>
                        </a:rPr>
                        <a:t>pembrolizumab</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4515657</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46276411</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8/23/2017</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49758614"/>
                  </a:ext>
                </a:extLst>
              </a:tr>
            </a:tbl>
          </a:graphicData>
        </a:graphic>
      </p:graphicFrame>
      <p:graphicFrame>
        <p:nvGraphicFramePr>
          <p:cNvPr id="8" name="Table 7">
            <a:extLst>
              <a:ext uri="{FF2B5EF4-FFF2-40B4-BE49-F238E27FC236}">
                <a16:creationId xmlns:a16="http://schemas.microsoft.com/office/drawing/2014/main" id="{338E6C6B-CE9B-4E6D-8D62-65BEF3AA930A}"/>
              </a:ext>
            </a:extLst>
          </p:cNvPr>
          <p:cNvGraphicFramePr>
            <a:graphicFrameLocks noGrp="1"/>
          </p:cNvGraphicFramePr>
          <p:nvPr/>
        </p:nvGraphicFramePr>
        <p:xfrm>
          <a:off x="66534" y="1996873"/>
          <a:ext cx="954873" cy="3211526"/>
        </p:xfrm>
        <a:graphic>
          <a:graphicData uri="http://schemas.openxmlformats.org/drawingml/2006/table">
            <a:tbl>
              <a:tblPr/>
              <a:tblGrid>
                <a:gridCol w="954873">
                  <a:extLst>
                    <a:ext uri="{9D8B030D-6E8A-4147-A177-3AD203B41FA5}">
                      <a16:colId xmlns:a16="http://schemas.microsoft.com/office/drawing/2014/main" val="3436720343"/>
                    </a:ext>
                  </a:extLst>
                </a:gridCol>
              </a:tblGrid>
              <a:tr h="3211526">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1746649750"/>
                  </a:ext>
                </a:extLst>
              </a:tr>
            </a:tbl>
          </a:graphicData>
        </a:graphic>
      </p:graphicFrame>
      <p:graphicFrame>
        <p:nvGraphicFramePr>
          <p:cNvPr id="12" name="Table 11">
            <a:extLst>
              <a:ext uri="{FF2B5EF4-FFF2-40B4-BE49-F238E27FC236}">
                <a16:creationId xmlns:a16="http://schemas.microsoft.com/office/drawing/2014/main" id="{331CD54D-1BE2-450C-A964-F526878E2696}"/>
              </a:ext>
            </a:extLst>
          </p:cNvPr>
          <p:cNvGraphicFramePr>
            <a:graphicFrameLocks noGrp="1"/>
          </p:cNvGraphicFramePr>
          <p:nvPr/>
        </p:nvGraphicFramePr>
        <p:xfrm>
          <a:off x="3414076" y="2013697"/>
          <a:ext cx="954873" cy="3211526"/>
        </p:xfrm>
        <a:graphic>
          <a:graphicData uri="http://schemas.openxmlformats.org/drawingml/2006/table">
            <a:tbl>
              <a:tblPr/>
              <a:tblGrid>
                <a:gridCol w="954873">
                  <a:extLst>
                    <a:ext uri="{9D8B030D-6E8A-4147-A177-3AD203B41FA5}">
                      <a16:colId xmlns:a16="http://schemas.microsoft.com/office/drawing/2014/main" val="3436720343"/>
                    </a:ext>
                  </a:extLst>
                </a:gridCol>
              </a:tblGrid>
              <a:tr h="3211526">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1746649750"/>
                  </a:ext>
                </a:extLst>
              </a:tr>
            </a:tbl>
          </a:graphicData>
        </a:graphic>
      </p:graphicFrame>
      <p:graphicFrame>
        <p:nvGraphicFramePr>
          <p:cNvPr id="9" name="Table 8">
            <a:extLst>
              <a:ext uri="{FF2B5EF4-FFF2-40B4-BE49-F238E27FC236}">
                <a16:creationId xmlns:a16="http://schemas.microsoft.com/office/drawing/2014/main" id="{7BF325EF-D90E-4E1E-8867-AC72967D084A}"/>
              </a:ext>
            </a:extLst>
          </p:cNvPr>
          <p:cNvGraphicFramePr>
            <a:graphicFrameLocks noGrp="1"/>
          </p:cNvGraphicFramePr>
          <p:nvPr/>
        </p:nvGraphicFramePr>
        <p:xfrm>
          <a:off x="5900737" y="1996873"/>
          <a:ext cx="785813" cy="588324"/>
        </p:xfrm>
        <a:graphic>
          <a:graphicData uri="http://schemas.openxmlformats.org/drawingml/2006/table">
            <a:tbl>
              <a:tblPr/>
              <a:tblGrid>
                <a:gridCol w="785813">
                  <a:extLst>
                    <a:ext uri="{9D8B030D-6E8A-4147-A177-3AD203B41FA5}">
                      <a16:colId xmlns:a16="http://schemas.microsoft.com/office/drawing/2014/main" val="1044681633"/>
                    </a:ext>
                  </a:extLst>
                </a:gridCol>
              </a:tblGrid>
              <a:tr h="588324">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3691023029"/>
                  </a:ext>
                </a:extLst>
              </a:tr>
            </a:tbl>
          </a:graphicData>
        </a:graphic>
      </p:graphicFrame>
      <p:graphicFrame>
        <p:nvGraphicFramePr>
          <p:cNvPr id="14" name="Table 13">
            <a:extLst>
              <a:ext uri="{FF2B5EF4-FFF2-40B4-BE49-F238E27FC236}">
                <a16:creationId xmlns:a16="http://schemas.microsoft.com/office/drawing/2014/main" id="{6FD0BE74-C65C-4E80-9FA8-7FE07839ABBE}"/>
              </a:ext>
            </a:extLst>
          </p:cNvPr>
          <p:cNvGraphicFramePr>
            <a:graphicFrameLocks noGrp="1"/>
          </p:cNvGraphicFramePr>
          <p:nvPr>
            <p:extLst/>
          </p:nvPr>
        </p:nvGraphicFramePr>
        <p:xfrm>
          <a:off x="4404518" y="2985710"/>
          <a:ext cx="3834575" cy="428625"/>
        </p:xfrm>
        <a:graphic>
          <a:graphicData uri="http://schemas.openxmlformats.org/drawingml/2006/table">
            <a:tbl>
              <a:tblPr>
                <a:tableStyleId>{5C22544A-7EE6-4342-B048-85BDC9FD1C3A}</a:tableStyleId>
              </a:tblPr>
              <a:tblGrid>
                <a:gridCol w="527822">
                  <a:extLst>
                    <a:ext uri="{9D8B030D-6E8A-4147-A177-3AD203B41FA5}">
                      <a16:colId xmlns:a16="http://schemas.microsoft.com/office/drawing/2014/main" val="1202949212"/>
                    </a:ext>
                  </a:extLst>
                </a:gridCol>
                <a:gridCol w="962674">
                  <a:extLst>
                    <a:ext uri="{9D8B030D-6E8A-4147-A177-3AD203B41FA5}">
                      <a16:colId xmlns:a16="http://schemas.microsoft.com/office/drawing/2014/main" val="1166581790"/>
                    </a:ext>
                  </a:extLst>
                </a:gridCol>
                <a:gridCol w="887506">
                  <a:extLst>
                    <a:ext uri="{9D8B030D-6E8A-4147-A177-3AD203B41FA5}">
                      <a16:colId xmlns:a16="http://schemas.microsoft.com/office/drawing/2014/main" val="3091532940"/>
                    </a:ext>
                  </a:extLst>
                </a:gridCol>
                <a:gridCol w="1456573">
                  <a:extLst>
                    <a:ext uri="{9D8B030D-6E8A-4147-A177-3AD203B41FA5}">
                      <a16:colId xmlns:a16="http://schemas.microsoft.com/office/drawing/2014/main" val="730277914"/>
                    </a:ext>
                  </a:extLst>
                </a:gridCol>
              </a:tblGrid>
              <a:tr h="142875">
                <a:tc>
                  <a:txBody>
                    <a:bodyPr/>
                    <a:lstStyle/>
                    <a:p>
                      <a:pPr algn="ctr" fontAlgn="b"/>
                      <a:r>
                        <a:rPr lang="en-US" sz="800" u="none" strike="noStrike">
                          <a:effectLst/>
                        </a:rPr>
                        <a:t>person_id</a:t>
                      </a:r>
                      <a:endParaRPr lang="en-US" sz="800" b="1" i="0" u="none" strike="noStrike">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regimen_start_date</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err="1">
                          <a:effectLst/>
                        </a:rPr>
                        <a:t>concept_id</a:t>
                      </a:r>
                      <a:endParaRPr lang="en-US" sz="800" b="1" i="0" u="none" strike="noStrike" dirty="0">
                        <a:solidFill>
                          <a:srgbClr val="FFFFFF"/>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Regimen name</a:t>
                      </a:r>
                      <a:endParaRPr lang="en-US" sz="800" b="1" i="0" u="none" strike="noStrike" dirty="0">
                        <a:solidFill>
                          <a:srgbClr val="FFFFFF"/>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98007952"/>
                  </a:ext>
                </a:extLst>
              </a:tr>
              <a:tr h="142875">
                <a:tc>
                  <a:txBody>
                    <a:bodyPr/>
                    <a:lstStyle/>
                    <a:p>
                      <a:pPr algn="ctr" fontAlgn="b"/>
                      <a:r>
                        <a:rPr lang="en-US" sz="800" u="none" strike="noStrike" dirty="0">
                          <a:effectLst/>
                        </a:rPr>
                        <a:t>1692</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12/7/2016</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35806400</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Carboplatin and Etoposide</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580556320"/>
                  </a:ext>
                </a:extLst>
              </a:tr>
              <a:tr h="142875">
                <a:tc>
                  <a:txBody>
                    <a:bodyPr/>
                    <a:lstStyle/>
                    <a:p>
                      <a:pPr algn="ctr" fontAlgn="b"/>
                      <a:r>
                        <a:rPr lang="en-US" sz="800" u="none" strike="noStrike">
                          <a:effectLst/>
                        </a:rPr>
                        <a:t>1692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6/21/2017</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35803678</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Pembrolizumab monotherapy</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01217614"/>
                  </a:ext>
                </a:extLst>
              </a:tr>
            </a:tbl>
          </a:graphicData>
        </a:graphic>
      </p:graphicFrame>
      <p:graphicFrame>
        <p:nvGraphicFramePr>
          <p:cNvPr id="16" name="Table 15">
            <a:extLst>
              <a:ext uri="{FF2B5EF4-FFF2-40B4-BE49-F238E27FC236}">
                <a16:creationId xmlns:a16="http://schemas.microsoft.com/office/drawing/2014/main" id="{5D860061-821E-45FF-8039-202E69328F64}"/>
              </a:ext>
            </a:extLst>
          </p:cNvPr>
          <p:cNvGraphicFramePr>
            <a:graphicFrameLocks noGrp="1"/>
          </p:cNvGraphicFramePr>
          <p:nvPr/>
        </p:nvGraphicFramePr>
        <p:xfrm>
          <a:off x="4936332" y="1996873"/>
          <a:ext cx="964406" cy="646315"/>
        </p:xfrm>
        <a:graphic>
          <a:graphicData uri="http://schemas.openxmlformats.org/drawingml/2006/table">
            <a:tbl>
              <a:tblPr/>
              <a:tblGrid>
                <a:gridCol w="964406">
                  <a:extLst>
                    <a:ext uri="{9D8B030D-6E8A-4147-A177-3AD203B41FA5}">
                      <a16:colId xmlns:a16="http://schemas.microsoft.com/office/drawing/2014/main" val="1044681633"/>
                    </a:ext>
                  </a:extLst>
                </a:gridCol>
              </a:tblGrid>
              <a:tr h="646315">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3691023029"/>
                  </a:ext>
                </a:extLst>
              </a:tr>
            </a:tbl>
          </a:graphicData>
        </a:graphic>
      </p:graphicFrame>
      <p:graphicFrame>
        <p:nvGraphicFramePr>
          <p:cNvPr id="17" name="Table 16">
            <a:extLst>
              <a:ext uri="{FF2B5EF4-FFF2-40B4-BE49-F238E27FC236}">
                <a16:creationId xmlns:a16="http://schemas.microsoft.com/office/drawing/2014/main" id="{56506B96-9BDF-48A2-93C5-8054C2631681}"/>
              </a:ext>
            </a:extLst>
          </p:cNvPr>
          <p:cNvGraphicFramePr>
            <a:graphicFrameLocks noGrp="1"/>
          </p:cNvGraphicFramePr>
          <p:nvPr/>
        </p:nvGraphicFramePr>
        <p:xfrm>
          <a:off x="6733036" y="2985710"/>
          <a:ext cx="1541626" cy="428625"/>
        </p:xfrm>
        <a:graphic>
          <a:graphicData uri="http://schemas.openxmlformats.org/drawingml/2006/table">
            <a:tbl>
              <a:tblPr/>
              <a:tblGrid>
                <a:gridCol w="1541626">
                  <a:extLst>
                    <a:ext uri="{9D8B030D-6E8A-4147-A177-3AD203B41FA5}">
                      <a16:colId xmlns:a16="http://schemas.microsoft.com/office/drawing/2014/main" val="1044681633"/>
                    </a:ext>
                  </a:extLst>
                </a:gridCol>
              </a:tblGrid>
              <a:tr h="428625">
                <a:tc>
                  <a:txBody>
                    <a:bodyPr/>
                    <a:lstStyle/>
                    <a:p>
                      <a:endParaRPr lang="en-US" sz="1400" dirty="0"/>
                    </a:p>
                  </a:txBody>
                  <a:tcPr marL="68580" marR="68580" marT="34290" marB="34290">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3691023029"/>
                  </a:ext>
                </a:extLst>
              </a:tr>
            </a:tbl>
          </a:graphicData>
        </a:graphic>
      </p:graphicFrame>
      <p:sp>
        <p:nvSpPr>
          <p:cNvPr id="10" name="TextBox 9">
            <a:extLst>
              <a:ext uri="{FF2B5EF4-FFF2-40B4-BE49-F238E27FC236}">
                <a16:creationId xmlns:a16="http://schemas.microsoft.com/office/drawing/2014/main" id="{F4A6128E-4D9B-4E27-ADA5-1622C7BF5992}"/>
              </a:ext>
            </a:extLst>
          </p:cNvPr>
          <p:cNvSpPr txBox="1"/>
          <p:nvPr/>
        </p:nvSpPr>
        <p:spPr>
          <a:xfrm>
            <a:off x="288520" y="1742958"/>
            <a:ext cx="628698" cy="276999"/>
          </a:xfrm>
          <a:prstGeom prst="rect">
            <a:avLst/>
          </a:prstGeom>
          <a:noFill/>
        </p:spPr>
        <p:txBody>
          <a:bodyPr wrap="none" rtlCol="0">
            <a:spAutoFit/>
          </a:bodyPr>
          <a:lstStyle/>
          <a:p>
            <a:r>
              <a:rPr lang="en-US" sz="1200" dirty="0">
                <a:solidFill>
                  <a:schemeClr val="tx2"/>
                </a:solidFill>
              </a:rPr>
              <a:t>Step 1</a:t>
            </a:r>
          </a:p>
        </p:txBody>
      </p:sp>
      <p:sp>
        <p:nvSpPr>
          <p:cNvPr id="19" name="TextBox 18">
            <a:extLst>
              <a:ext uri="{FF2B5EF4-FFF2-40B4-BE49-F238E27FC236}">
                <a16:creationId xmlns:a16="http://schemas.microsoft.com/office/drawing/2014/main" id="{79BFE2C3-6975-46DB-87C4-5459F40FE598}"/>
              </a:ext>
            </a:extLst>
          </p:cNvPr>
          <p:cNvSpPr txBox="1"/>
          <p:nvPr/>
        </p:nvSpPr>
        <p:spPr>
          <a:xfrm>
            <a:off x="3621861" y="1742958"/>
            <a:ext cx="628698" cy="276999"/>
          </a:xfrm>
          <a:prstGeom prst="rect">
            <a:avLst/>
          </a:prstGeom>
          <a:noFill/>
        </p:spPr>
        <p:txBody>
          <a:bodyPr wrap="none" rtlCol="0">
            <a:spAutoFit/>
          </a:bodyPr>
          <a:lstStyle/>
          <a:p>
            <a:r>
              <a:rPr lang="en-US" sz="1200" dirty="0">
                <a:solidFill>
                  <a:schemeClr val="tx2"/>
                </a:solidFill>
              </a:rPr>
              <a:t>Step 2</a:t>
            </a:r>
          </a:p>
        </p:txBody>
      </p:sp>
      <p:sp>
        <p:nvSpPr>
          <p:cNvPr id="20" name="TextBox 19">
            <a:extLst>
              <a:ext uri="{FF2B5EF4-FFF2-40B4-BE49-F238E27FC236}">
                <a16:creationId xmlns:a16="http://schemas.microsoft.com/office/drawing/2014/main" id="{8106224F-477E-45A0-9940-26E3332B939B}"/>
              </a:ext>
            </a:extLst>
          </p:cNvPr>
          <p:cNvSpPr txBox="1"/>
          <p:nvPr/>
        </p:nvSpPr>
        <p:spPr>
          <a:xfrm>
            <a:off x="5229281" y="1715479"/>
            <a:ext cx="713657" cy="276999"/>
          </a:xfrm>
          <a:prstGeom prst="rect">
            <a:avLst/>
          </a:prstGeom>
          <a:noFill/>
        </p:spPr>
        <p:txBody>
          <a:bodyPr wrap="none" rtlCol="0">
            <a:spAutoFit/>
          </a:bodyPr>
          <a:lstStyle/>
          <a:p>
            <a:r>
              <a:rPr lang="en-US" sz="1200" dirty="0">
                <a:solidFill>
                  <a:schemeClr val="tx2"/>
                </a:solidFill>
              </a:rPr>
              <a:t>Step 3a</a:t>
            </a:r>
          </a:p>
        </p:txBody>
      </p:sp>
      <p:sp>
        <p:nvSpPr>
          <p:cNvPr id="21" name="TextBox 20">
            <a:extLst>
              <a:ext uri="{FF2B5EF4-FFF2-40B4-BE49-F238E27FC236}">
                <a16:creationId xmlns:a16="http://schemas.microsoft.com/office/drawing/2014/main" id="{AD360ADC-5F09-4EBE-9007-EC7FBF3207CE}"/>
              </a:ext>
            </a:extLst>
          </p:cNvPr>
          <p:cNvSpPr txBox="1"/>
          <p:nvPr/>
        </p:nvSpPr>
        <p:spPr>
          <a:xfrm>
            <a:off x="5902354" y="1715479"/>
            <a:ext cx="713657" cy="276999"/>
          </a:xfrm>
          <a:prstGeom prst="rect">
            <a:avLst/>
          </a:prstGeom>
          <a:noFill/>
        </p:spPr>
        <p:txBody>
          <a:bodyPr wrap="none" rtlCol="0">
            <a:spAutoFit/>
          </a:bodyPr>
          <a:lstStyle/>
          <a:p>
            <a:r>
              <a:rPr lang="en-US" sz="1200" dirty="0">
                <a:solidFill>
                  <a:schemeClr val="tx2"/>
                </a:solidFill>
              </a:rPr>
              <a:t>Step 3b</a:t>
            </a:r>
          </a:p>
        </p:txBody>
      </p:sp>
      <p:sp>
        <p:nvSpPr>
          <p:cNvPr id="22" name="TextBox 21">
            <a:extLst>
              <a:ext uri="{FF2B5EF4-FFF2-40B4-BE49-F238E27FC236}">
                <a16:creationId xmlns:a16="http://schemas.microsoft.com/office/drawing/2014/main" id="{F99BFF7A-A84A-481D-A976-36B99E6C3E25}"/>
              </a:ext>
            </a:extLst>
          </p:cNvPr>
          <p:cNvSpPr txBox="1"/>
          <p:nvPr/>
        </p:nvSpPr>
        <p:spPr>
          <a:xfrm>
            <a:off x="7222387" y="2686651"/>
            <a:ext cx="628698" cy="276999"/>
          </a:xfrm>
          <a:prstGeom prst="rect">
            <a:avLst/>
          </a:prstGeom>
          <a:noFill/>
        </p:spPr>
        <p:txBody>
          <a:bodyPr wrap="none" rtlCol="0">
            <a:spAutoFit/>
          </a:bodyPr>
          <a:lstStyle/>
          <a:p>
            <a:r>
              <a:rPr lang="en-US" sz="1200" dirty="0">
                <a:solidFill>
                  <a:schemeClr val="tx2"/>
                </a:solidFill>
              </a:rPr>
              <a:t>Step 4</a:t>
            </a:r>
          </a:p>
        </p:txBody>
      </p:sp>
    </p:spTree>
    <p:extLst>
      <p:ext uri="{BB962C8B-B14F-4D97-AF65-F5344CB8AC3E}">
        <p14:creationId xmlns:p14="http://schemas.microsoft.com/office/powerpoint/2010/main" val="1924460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5895D-CFA4-452E-BB33-B1854051C7FB}"/>
              </a:ext>
            </a:extLst>
          </p:cNvPr>
          <p:cNvSpPr>
            <a:spLocks noGrp="1"/>
          </p:cNvSpPr>
          <p:nvPr>
            <p:ph type="ctrTitle"/>
          </p:nvPr>
        </p:nvSpPr>
        <p:spPr/>
        <p:txBody>
          <a:bodyPr/>
          <a:lstStyle/>
          <a:p>
            <a:r>
              <a:rPr lang="en-US" dirty="0"/>
              <a:t>Graphical Representation</a:t>
            </a:r>
          </a:p>
        </p:txBody>
      </p:sp>
      <p:sp>
        <p:nvSpPr>
          <p:cNvPr id="3" name="Subtitle 2">
            <a:extLst>
              <a:ext uri="{FF2B5EF4-FFF2-40B4-BE49-F238E27FC236}">
                <a16:creationId xmlns:a16="http://schemas.microsoft.com/office/drawing/2014/main" id="{A6EB1FB4-5860-4283-97C0-EB21EC01DEC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186042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623E8-C48C-4650-B38F-4960836F4279}"/>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 1</a:t>
            </a:r>
          </a:p>
        </p:txBody>
      </p:sp>
      <p:sp>
        <p:nvSpPr>
          <p:cNvPr id="7" name="Text Placeholder 6">
            <a:extLst>
              <a:ext uri="{FF2B5EF4-FFF2-40B4-BE49-F238E27FC236}">
                <a16:creationId xmlns:a16="http://schemas.microsoft.com/office/drawing/2014/main" id="{6F2ACC9A-E23D-4B25-ACAC-3CC1A424FA44}"/>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Graphical representation </a:t>
            </a:r>
          </a:p>
        </p:txBody>
      </p:sp>
      <p:pic>
        <p:nvPicPr>
          <p:cNvPr id="2" name="Picture 1">
            <a:extLst>
              <a:ext uri="{FF2B5EF4-FFF2-40B4-BE49-F238E27FC236}">
                <a16:creationId xmlns:a16="http://schemas.microsoft.com/office/drawing/2014/main" id="{0C6E16AA-6A00-4C38-A5EA-98902CA3D5DE}"/>
              </a:ext>
            </a:extLst>
          </p:cNvPr>
          <p:cNvPicPr>
            <a:picLocks noChangeAspect="1"/>
          </p:cNvPicPr>
          <p:nvPr/>
        </p:nvPicPr>
        <p:blipFill>
          <a:blip r:embed="rId2"/>
          <a:stretch>
            <a:fillRect/>
          </a:stretch>
        </p:blipFill>
        <p:spPr>
          <a:xfrm>
            <a:off x="679872" y="1794905"/>
            <a:ext cx="5072063" cy="1414463"/>
          </a:xfrm>
          <a:prstGeom prst="rect">
            <a:avLst/>
          </a:prstGeom>
        </p:spPr>
      </p:pic>
    </p:spTree>
    <p:extLst>
      <p:ext uri="{BB962C8B-B14F-4D97-AF65-F5344CB8AC3E}">
        <p14:creationId xmlns:p14="http://schemas.microsoft.com/office/powerpoint/2010/main" val="29339178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623E8-C48C-4650-B38F-4960836F4279}"/>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 1</a:t>
            </a:r>
          </a:p>
        </p:txBody>
      </p:sp>
      <p:sp>
        <p:nvSpPr>
          <p:cNvPr id="7" name="Text Placeholder 6">
            <a:extLst>
              <a:ext uri="{FF2B5EF4-FFF2-40B4-BE49-F238E27FC236}">
                <a16:creationId xmlns:a16="http://schemas.microsoft.com/office/drawing/2014/main" id="{6F2ACC9A-E23D-4B25-ACAC-3CC1A424FA44}"/>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Graphical representation </a:t>
            </a:r>
          </a:p>
        </p:txBody>
      </p:sp>
      <p:pic>
        <p:nvPicPr>
          <p:cNvPr id="3" name="Picture 2">
            <a:extLst>
              <a:ext uri="{FF2B5EF4-FFF2-40B4-BE49-F238E27FC236}">
                <a16:creationId xmlns:a16="http://schemas.microsoft.com/office/drawing/2014/main" id="{E3953F48-8C98-4F67-89C2-C3BD636555A6}"/>
              </a:ext>
            </a:extLst>
          </p:cNvPr>
          <p:cNvPicPr>
            <a:picLocks noChangeAspect="1"/>
          </p:cNvPicPr>
          <p:nvPr/>
        </p:nvPicPr>
        <p:blipFill>
          <a:blip r:embed="rId2"/>
          <a:stretch>
            <a:fillRect/>
          </a:stretch>
        </p:blipFill>
        <p:spPr>
          <a:xfrm>
            <a:off x="682228" y="1726816"/>
            <a:ext cx="5050631" cy="2478881"/>
          </a:xfrm>
          <a:prstGeom prst="rect">
            <a:avLst/>
          </a:prstGeom>
        </p:spPr>
      </p:pic>
    </p:spTree>
    <p:extLst>
      <p:ext uri="{BB962C8B-B14F-4D97-AF65-F5344CB8AC3E}">
        <p14:creationId xmlns:p14="http://schemas.microsoft.com/office/powerpoint/2010/main" val="11000085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623E8-C48C-4650-B38F-4960836F4279}"/>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 1</a:t>
            </a:r>
          </a:p>
        </p:txBody>
      </p:sp>
      <p:sp>
        <p:nvSpPr>
          <p:cNvPr id="7" name="Text Placeholder 6">
            <a:extLst>
              <a:ext uri="{FF2B5EF4-FFF2-40B4-BE49-F238E27FC236}">
                <a16:creationId xmlns:a16="http://schemas.microsoft.com/office/drawing/2014/main" id="{6F2ACC9A-E23D-4B25-ACAC-3CC1A424FA44}"/>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Graphical representation </a:t>
            </a:r>
          </a:p>
        </p:txBody>
      </p:sp>
      <p:pic>
        <p:nvPicPr>
          <p:cNvPr id="2050" name="Picture 2">
            <a:extLst>
              <a:ext uri="{FF2B5EF4-FFF2-40B4-BE49-F238E27FC236}">
                <a16:creationId xmlns:a16="http://schemas.microsoft.com/office/drawing/2014/main" id="{356362D6-6467-4A35-9982-FCB7E2A24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784" y="1438986"/>
            <a:ext cx="5879627" cy="4042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3192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623E8-C48C-4650-B38F-4960836F4279}"/>
              </a:ext>
            </a:extLst>
          </p:cNvPr>
          <p:cNvSpPr>
            <a:spLocks noGrp="1"/>
          </p:cNvSpPr>
          <p:nvPr>
            <p:ph type="title"/>
          </p:nvPr>
        </p:nvSpPr>
        <p:spPr>
          <a:xfrm>
            <a:off x="1143000" y="127000"/>
            <a:ext cx="7543800" cy="482864"/>
          </a:xfrm>
        </p:spPr>
        <p:txBody>
          <a:bodyPr>
            <a:normAutofit fontScale="90000"/>
          </a:bodyPr>
          <a:lstStyle/>
          <a:p>
            <a:br>
              <a:rPr lang="en-US" dirty="0"/>
            </a:br>
            <a:r>
              <a:rPr lang="en-US" sz="4000" dirty="0">
                <a:latin typeface="Arial" panose="020B0604020202020204" pitchFamily="34" charset="0"/>
                <a:cs typeface="Arial" panose="020B0604020202020204" pitchFamily="34" charset="0"/>
              </a:rPr>
              <a:t>Example 2</a:t>
            </a:r>
          </a:p>
        </p:txBody>
      </p:sp>
      <p:sp>
        <p:nvSpPr>
          <p:cNvPr id="7" name="Text Placeholder 6">
            <a:extLst>
              <a:ext uri="{FF2B5EF4-FFF2-40B4-BE49-F238E27FC236}">
                <a16:creationId xmlns:a16="http://schemas.microsoft.com/office/drawing/2014/main" id="{6F2ACC9A-E23D-4B25-ACAC-3CC1A424FA44}"/>
              </a:ext>
            </a:extLst>
          </p:cNvPr>
          <p:cNvSpPr>
            <a:spLocks noGrp="1"/>
          </p:cNvSpPr>
          <p:nvPr>
            <p:ph idx="1"/>
          </p:nvPr>
        </p:nvSpPr>
        <p:spPr/>
        <p:txBody>
          <a:bodyPr>
            <a:normAutofit/>
          </a:bodyPr>
          <a:lstStyle/>
          <a:p>
            <a:r>
              <a:rPr lang="en-US" dirty="0"/>
              <a:t>Graphical representation</a:t>
            </a:r>
          </a:p>
        </p:txBody>
      </p:sp>
      <p:pic>
        <p:nvPicPr>
          <p:cNvPr id="2" name="Picture 1">
            <a:extLst>
              <a:ext uri="{FF2B5EF4-FFF2-40B4-BE49-F238E27FC236}">
                <a16:creationId xmlns:a16="http://schemas.microsoft.com/office/drawing/2014/main" id="{EE38F0CA-DA37-4175-B3C4-A754D007E4D3}"/>
              </a:ext>
            </a:extLst>
          </p:cNvPr>
          <p:cNvPicPr>
            <a:picLocks noChangeAspect="1"/>
          </p:cNvPicPr>
          <p:nvPr/>
        </p:nvPicPr>
        <p:blipFill>
          <a:blip r:embed="rId2"/>
          <a:stretch>
            <a:fillRect/>
          </a:stretch>
        </p:blipFill>
        <p:spPr>
          <a:xfrm>
            <a:off x="835211" y="1903543"/>
            <a:ext cx="5114925" cy="1378744"/>
          </a:xfrm>
          <a:prstGeom prst="rect">
            <a:avLst/>
          </a:prstGeom>
        </p:spPr>
      </p:pic>
    </p:spTree>
    <p:extLst>
      <p:ext uri="{BB962C8B-B14F-4D97-AF65-F5344CB8AC3E}">
        <p14:creationId xmlns:p14="http://schemas.microsoft.com/office/powerpoint/2010/main" val="35043503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623E8-C48C-4650-B38F-4960836F4279}"/>
              </a:ext>
            </a:extLst>
          </p:cNvPr>
          <p:cNvSpPr>
            <a:spLocks noGrp="1"/>
          </p:cNvSpPr>
          <p:nvPr>
            <p:ph type="title"/>
          </p:nvPr>
        </p:nvSpPr>
        <p:spPr>
          <a:xfrm>
            <a:off x="1143000" y="127000"/>
            <a:ext cx="7543800" cy="339928"/>
          </a:xfrm>
        </p:spPr>
        <p:txBody>
          <a:bodyPr>
            <a:normAutofit fontScale="90000"/>
          </a:bodyPr>
          <a:lstStyle/>
          <a:p>
            <a:br>
              <a:rPr lang="en-US" dirty="0"/>
            </a:br>
            <a:r>
              <a:rPr lang="en-US" sz="4000" dirty="0">
                <a:latin typeface="Arial" panose="020B0604020202020204" pitchFamily="34" charset="0"/>
                <a:cs typeface="Arial" panose="020B0604020202020204" pitchFamily="34" charset="0"/>
              </a:rPr>
              <a:t>Example 2</a:t>
            </a:r>
          </a:p>
        </p:txBody>
      </p:sp>
      <p:sp>
        <p:nvSpPr>
          <p:cNvPr id="7" name="Text Placeholder 6">
            <a:extLst>
              <a:ext uri="{FF2B5EF4-FFF2-40B4-BE49-F238E27FC236}">
                <a16:creationId xmlns:a16="http://schemas.microsoft.com/office/drawing/2014/main" id="{6F2ACC9A-E23D-4B25-ACAC-3CC1A424FA44}"/>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Graphical representation</a:t>
            </a:r>
          </a:p>
        </p:txBody>
      </p:sp>
      <p:pic>
        <p:nvPicPr>
          <p:cNvPr id="2" name="Picture 1">
            <a:extLst>
              <a:ext uri="{FF2B5EF4-FFF2-40B4-BE49-F238E27FC236}">
                <a16:creationId xmlns:a16="http://schemas.microsoft.com/office/drawing/2014/main" id="{4AA49D7B-FBDA-4C00-85B0-05ED328A883D}"/>
              </a:ext>
            </a:extLst>
          </p:cNvPr>
          <p:cNvPicPr>
            <a:picLocks noChangeAspect="1"/>
          </p:cNvPicPr>
          <p:nvPr/>
        </p:nvPicPr>
        <p:blipFill>
          <a:blip r:embed="rId2"/>
          <a:stretch>
            <a:fillRect/>
          </a:stretch>
        </p:blipFill>
        <p:spPr>
          <a:xfrm>
            <a:off x="1143000" y="2049964"/>
            <a:ext cx="5022056" cy="2507456"/>
          </a:xfrm>
          <a:prstGeom prst="rect">
            <a:avLst/>
          </a:prstGeom>
        </p:spPr>
      </p:pic>
    </p:spTree>
    <p:extLst>
      <p:ext uri="{BB962C8B-B14F-4D97-AF65-F5344CB8AC3E}">
        <p14:creationId xmlns:p14="http://schemas.microsoft.com/office/powerpoint/2010/main" val="24011669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623E8-C48C-4650-B38F-4960836F4279}"/>
              </a:ext>
            </a:extLst>
          </p:cNvPr>
          <p:cNvSpPr>
            <a:spLocks noGrp="1"/>
          </p:cNvSpPr>
          <p:nvPr>
            <p:ph type="title"/>
          </p:nvPr>
        </p:nvSpPr>
        <p:spPr>
          <a:xfrm>
            <a:off x="1143000" y="127000"/>
            <a:ext cx="7543800" cy="320472"/>
          </a:xfrm>
        </p:spPr>
        <p:txBody>
          <a:bodyPr>
            <a:normAutofit fontScale="90000"/>
          </a:bodyPr>
          <a:lstStyle/>
          <a:p>
            <a:br>
              <a:rPr lang="en-US" dirty="0"/>
            </a:br>
            <a:r>
              <a:rPr lang="en-US" sz="4000" dirty="0">
                <a:latin typeface="Arial" panose="020B0604020202020204" pitchFamily="34" charset="0"/>
                <a:cs typeface="Arial" panose="020B0604020202020204" pitchFamily="34" charset="0"/>
              </a:rPr>
              <a:t>Example 2</a:t>
            </a:r>
          </a:p>
        </p:txBody>
      </p:sp>
      <p:sp>
        <p:nvSpPr>
          <p:cNvPr id="7" name="Text Placeholder 6">
            <a:extLst>
              <a:ext uri="{FF2B5EF4-FFF2-40B4-BE49-F238E27FC236}">
                <a16:creationId xmlns:a16="http://schemas.microsoft.com/office/drawing/2014/main" id="{6F2ACC9A-E23D-4B25-ACAC-3CC1A424FA44}"/>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Graphical representation</a:t>
            </a:r>
          </a:p>
        </p:txBody>
      </p:sp>
      <p:pic>
        <p:nvPicPr>
          <p:cNvPr id="4098" name="Picture 2">
            <a:extLst>
              <a:ext uri="{FF2B5EF4-FFF2-40B4-BE49-F238E27FC236}">
                <a16:creationId xmlns:a16="http://schemas.microsoft.com/office/drawing/2014/main" id="{F741D5F1-2932-44F0-B54C-D14D25952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528" y="1440228"/>
            <a:ext cx="6033472" cy="414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054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15CA-0B9E-42A2-9DF2-D9D4321B3F12}"/>
              </a:ext>
            </a:extLst>
          </p:cNvPr>
          <p:cNvSpPr>
            <a:spLocks noGrp="1"/>
          </p:cNvSpPr>
          <p:nvPr>
            <p:ph type="title"/>
          </p:nvPr>
        </p:nvSpPr>
        <p:spPr/>
        <p:txBody>
          <a:bodyPr>
            <a:normAutofit fontScale="90000"/>
          </a:bodyPr>
          <a:lstStyle/>
          <a:p>
            <a:r>
              <a:rPr lang="en-US" dirty="0"/>
              <a:t>OHDSI’s global research community</a:t>
            </a:r>
          </a:p>
        </p:txBody>
      </p:sp>
      <p:pic>
        <p:nvPicPr>
          <p:cNvPr id="4" name="Content Placeholder 3">
            <a:extLst>
              <a:ext uri="{FF2B5EF4-FFF2-40B4-BE49-F238E27FC236}">
                <a16:creationId xmlns:a16="http://schemas.microsoft.com/office/drawing/2014/main" id="{9E5DCEF3-ED73-44B4-A1CC-36212C88C0BD}"/>
              </a:ext>
            </a:extLst>
          </p:cNvPr>
          <p:cNvPicPr>
            <a:picLocks noGrp="1" noChangeAspect="1"/>
          </p:cNvPicPr>
          <p:nvPr>
            <p:ph idx="1"/>
          </p:nvPr>
        </p:nvPicPr>
        <p:blipFill>
          <a:blip r:embed="rId2"/>
          <a:stretch>
            <a:fillRect/>
          </a:stretch>
        </p:blipFill>
        <p:spPr>
          <a:xfrm>
            <a:off x="457200" y="1518213"/>
            <a:ext cx="8229600" cy="3084973"/>
          </a:xfrm>
          <a:prstGeom prst="rect">
            <a:avLst/>
          </a:prstGeom>
        </p:spPr>
      </p:pic>
    </p:spTree>
    <p:extLst>
      <p:ext uri="{BB962C8B-B14F-4D97-AF65-F5344CB8AC3E}">
        <p14:creationId xmlns:p14="http://schemas.microsoft.com/office/powerpoint/2010/main" val="39630329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623E8-C48C-4650-B38F-4960836F4279}"/>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 3</a:t>
            </a:r>
          </a:p>
        </p:txBody>
      </p:sp>
      <p:sp>
        <p:nvSpPr>
          <p:cNvPr id="7" name="Text Placeholder 6">
            <a:extLst>
              <a:ext uri="{FF2B5EF4-FFF2-40B4-BE49-F238E27FC236}">
                <a16:creationId xmlns:a16="http://schemas.microsoft.com/office/drawing/2014/main" id="{6F2ACC9A-E23D-4B25-ACAC-3CC1A424FA44}"/>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Graphical representation</a:t>
            </a:r>
          </a:p>
        </p:txBody>
      </p:sp>
      <p:pic>
        <p:nvPicPr>
          <p:cNvPr id="2" name="Picture 1">
            <a:extLst>
              <a:ext uri="{FF2B5EF4-FFF2-40B4-BE49-F238E27FC236}">
                <a16:creationId xmlns:a16="http://schemas.microsoft.com/office/drawing/2014/main" id="{B8D6E7DF-CE46-486E-98AB-1D9DC9A5428C}"/>
              </a:ext>
            </a:extLst>
          </p:cNvPr>
          <p:cNvPicPr>
            <a:picLocks noChangeAspect="1"/>
          </p:cNvPicPr>
          <p:nvPr/>
        </p:nvPicPr>
        <p:blipFill>
          <a:blip r:embed="rId2"/>
          <a:stretch>
            <a:fillRect/>
          </a:stretch>
        </p:blipFill>
        <p:spPr>
          <a:xfrm>
            <a:off x="638606" y="2317831"/>
            <a:ext cx="5222081" cy="1671638"/>
          </a:xfrm>
          <a:prstGeom prst="rect">
            <a:avLst/>
          </a:prstGeom>
        </p:spPr>
      </p:pic>
    </p:spTree>
    <p:extLst>
      <p:ext uri="{BB962C8B-B14F-4D97-AF65-F5344CB8AC3E}">
        <p14:creationId xmlns:p14="http://schemas.microsoft.com/office/powerpoint/2010/main" val="39748550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623E8-C48C-4650-B38F-4960836F4279}"/>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 3</a:t>
            </a:r>
          </a:p>
        </p:txBody>
      </p:sp>
      <p:sp>
        <p:nvSpPr>
          <p:cNvPr id="7" name="Text Placeholder 6">
            <a:extLst>
              <a:ext uri="{FF2B5EF4-FFF2-40B4-BE49-F238E27FC236}">
                <a16:creationId xmlns:a16="http://schemas.microsoft.com/office/drawing/2014/main" id="{6F2ACC9A-E23D-4B25-ACAC-3CC1A424FA44}"/>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Graphical representation</a:t>
            </a:r>
          </a:p>
        </p:txBody>
      </p:sp>
      <p:pic>
        <p:nvPicPr>
          <p:cNvPr id="2" name="Picture 1">
            <a:extLst>
              <a:ext uri="{FF2B5EF4-FFF2-40B4-BE49-F238E27FC236}">
                <a16:creationId xmlns:a16="http://schemas.microsoft.com/office/drawing/2014/main" id="{5A5231FB-350B-4FA8-9725-84FA46D5738B}"/>
              </a:ext>
            </a:extLst>
          </p:cNvPr>
          <p:cNvPicPr>
            <a:picLocks noChangeAspect="1"/>
          </p:cNvPicPr>
          <p:nvPr/>
        </p:nvPicPr>
        <p:blipFill>
          <a:blip r:embed="rId2"/>
          <a:stretch>
            <a:fillRect/>
          </a:stretch>
        </p:blipFill>
        <p:spPr>
          <a:xfrm>
            <a:off x="2482301" y="2115918"/>
            <a:ext cx="5507831" cy="2686050"/>
          </a:xfrm>
          <a:prstGeom prst="rect">
            <a:avLst/>
          </a:prstGeom>
        </p:spPr>
      </p:pic>
    </p:spTree>
    <p:extLst>
      <p:ext uri="{BB962C8B-B14F-4D97-AF65-F5344CB8AC3E}">
        <p14:creationId xmlns:p14="http://schemas.microsoft.com/office/powerpoint/2010/main" val="1531016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623E8-C48C-4650-B38F-4960836F4279}"/>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Example 3</a:t>
            </a:r>
          </a:p>
        </p:txBody>
      </p:sp>
      <p:sp>
        <p:nvSpPr>
          <p:cNvPr id="7" name="Text Placeholder 6">
            <a:extLst>
              <a:ext uri="{FF2B5EF4-FFF2-40B4-BE49-F238E27FC236}">
                <a16:creationId xmlns:a16="http://schemas.microsoft.com/office/drawing/2014/main" id="{6F2ACC9A-E23D-4B25-ACAC-3CC1A424FA44}"/>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Graphical representation</a:t>
            </a:r>
          </a:p>
        </p:txBody>
      </p:sp>
      <p:pic>
        <p:nvPicPr>
          <p:cNvPr id="5122" name="Picture 2">
            <a:extLst>
              <a:ext uri="{FF2B5EF4-FFF2-40B4-BE49-F238E27FC236}">
                <a16:creationId xmlns:a16="http://schemas.microsoft.com/office/drawing/2014/main" id="{6AB85A21-BD82-4D61-8448-E6589DB3A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073" y="1518542"/>
            <a:ext cx="5919554" cy="4069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515360"/>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791E-06C0-4588-B5A7-719486A1C3D4}"/>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Results</a:t>
            </a:r>
          </a:p>
        </p:txBody>
      </p:sp>
      <p:sp>
        <p:nvSpPr>
          <p:cNvPr id="3" name="Subtitle 2">
            <a:extLst>
              <a:ext uri="{FF2B5EF4-FFF2-40B4-BE49-F238E27FC236}">
                <a16:creationId xmlns:a16="http://schemas.microsoft.com/office/drawing/2014/main" id="{C8A85D51-790D-4BFF-9161-52DAD739D4C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83101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AC0756-A936-4857-92F8-930C8856BE01}"/>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Bladder Cancer </a:t>
            </a:r>
            <a:r>
              <a:rPr lang="en-US" sz="3600" dirty="0" err="1">
                <a:latin typeface="Arial" panose="020B0604020202020204" pitchFamily="34" charset="0"/>
                <a:cs typeface="Arial" panose="020B0604020202020204" pitchFamily="34" charset="0"/>
              </a:rPr>
              <a:t>PoC</a:t>
            </a:r>
            <a:endParaRPr lang="en-US" sz="3600" dirty="0">
              <a:latin typeface="Arial" panose="020B0604020202020204" pitchFamily="34" charset="0"/>
              <a:cs typeface="Arial" panose="020B0604020202020204" pitchFamily="34" charset="0"/>
            </a:endParaRPr>
          </a:p>
        </p:txBody>
      </p:sp>
      <p:graphicFrame>
        <p:nvGraphicFramePr>
          <p:cNvPr id="13" name="Content Placeholder 12">
            <a:extLst>
              <a:ext uri="{FF2B5EF4-FFF2-40B4-BE49-F238E27FC236}">
                <a16:creationId xmlns:a16="http://schemas.microsoft.com/office/drawing/2014/main" id="{E9747C9F-D55A-4B73-969B-DFC183F981DB}"/>
              </a:ext>
            </a:extLst>
          </p:cNvPr>
          <p:cNvGraphicFramePr>
            <a:graphicFrameLocks noGrp="1"/>
          </p:cNvGraphicFramePr>
          <p:nvPr>
            <p:ph idx="1"/>
            <p:extLst>
              <p:ext uri="{D42A27DB-BD31-4B8C-83A1-F6EECF244321}">
                <p14:modId xmlns:p14="http://schemas.microsoft.com/office/powerpoint/2010/main" val="2814688198"/>
              </p:ext>
            </p:extLst>
          </p:nvPr>
        </p:nvGraphicFramePr>
        <p:xfrm>
          <a:off x="457200" y="1619121"/>
          <a:ext cx="8228191" cy="3152443"/>
        </p:xfrm>
        <a:graphic>
          <a:graphicData uri="http://schemas.openxmlformats.org/drawingml/2006/table">
            <a:tbl>
              <a:tblPr firstRow="1" firstCol="1" bandRow="1">
                <a:tableStyleId>{72833802-FEF1-4C79-8D5D-14CF1EAF98D9}</a:tableStyleId>
              </a:tblPr>
              <a:tblGrid>
                <a:gridCol w="1843115">
                  <a:extLst>
                    <a:ext uri="{9D8B030D-6E8A-4147-A177-3AD203B41FA5}">
                      <a16:colId xmlns:a16="http://schemas.microsoft.com/office/drawing/2014/main" val="2703052110"/>
                    </a:ext>
                  </a:extLst>
                </a:gridCol>
                <a:gridCol w="6385076">
                  <a:extLst>
                    <a:ext uri="{9D8B030D-6E8A-4147-A177-3AD203B41FA5}">
                      <a16:colId xmlns:a16="http://schemas.microsoft.com/office/drawing/2014/main" val="430376153"/>
                    </a:ext>
                  </a:extLst>
                </a:gridCol>
              </a:tblGrid>
              <a:tr h="264356">
                <a:tc>
                  <a:txBody>
                    <a:bodyPr/>
                    <a:lstStyle/>
                    <a:p>
                      <a:pPr marL="0" marR="0" algn="ctr">
                        <a:spcBef>
                          <a:spcPts val="300"/>
                        </a:spcBef>
                        <a:spcAft>
                          <a:spcPts val="300"/>
                        </a:spcAft>
                      </a:pPr>
                      <a:r>
                        <a:rPr lang="en-GB" sz="700" dirty="0">
                          <a:effectLst/>
                        </a:rPr>
                        <a:t>Regimen</a:t>
                      </a:r>
                      <a:endParaRPr lang="en-US" sz="7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700" dirty="0">
                          <a:effectLst/>
                        </a:rPr>
                        <a:t>Description</a:t>
                      </a:r>
                      <a:endParaRPr lang="en-US" sz="7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1635490942"/>
                  </a:ext>
                </a:extLst>
              </a:tr>
              <a:tr h="270543">
                <a:tc>
                  <a:txBody>
                    <a:bodyPr/>
                    <a:lstStyle/>
                    <a:p>
                      <a:pPr marL="0" marR="0" algn="ctr">
                        <a:spcBef>
                          <a:spcPts val="300"/>
                        </a:spcBef>
                        <a:spcAft>
                          <a:spcPts val="300"/>
                        </a:spcAft>
                      </a:pPr>
                      <a:r>
                        <a:rPr lang="en-GB" sz="600">
                          <a:effectLst/>
                        </a:rPr>
                        <a:t>Anti-PD-1 mono</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Pembrolizumab monotherapy, Nivolumab monotherapy.</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1361901779"/>
                  </a:ext>
                </a:extLst>
              </a:tr>
              <a:tr h="247868">
                <a:tc>
                  <a:txBody>
                    <a:bodyPr/>
                    <a:lstStyle/>
                    <a:p>
                      <a:pPr marL="0" marR="0" algn="ctr">
                        <a:spcBef>
                          <a:spcPts val="300"/>
                        </a:spcBef>
                        <a:spcAft>
                          <a:spcPts val="300"/>
                        </a:spcAft>
                      </a:pPr>
                      <a:r>
                        <a:rPr lang="en-GB" sz="600" dirty="0">
                          <a:effectLst/>
                        </a:rPr>
                        <a:t>Anti-PD-1 combo</a:t>
                      </a:r>
                      <a:endParaRPr lang="en-US" sz="6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Any regimen that includes either pembrolizumab or nivolumab.</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3418141121"/>
                  </a:ext>
                </a:extLst>
              </a:tr>
              <a:tr h="270543">
                <a:tc>
                  <a:txBody>
                    <a:bodyPr/>
                    <a:lstStyle/>
                    <a:p>
                      <a:pPr marL="0" marR="0" algn="ctr">
                        <a:spcBef>
                          <a:spcPts val="300"/>
                        </a:spcBef>
                        <a:spcAft>
                          <a:spcPts val="300"/>
                        </a:spcAft>
                      </a:pPr>
                      <a:r>
                        <a:rPr lang="en-GB" sz="600">
                          <a:effectLst/>
                        </a:rPr>
                        <a:t>MVAC</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The combination of cisplatin, doxorubicin, methotrexate and vinblastine.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1850938014"/>
                  </a:ext>
                </a:extLst>
              </a:tr>
              <a:tr h="270543">
                <a:tc>
                  <a:txBody>
                    <a:bodyPr/>
                    <a:lstStyle/>
                    <a:p>
                      <a:pPr marL="0" marR="0" algn="ctr">
                        <a:spcBef>
                          <a:spcPts val="300"/>
                        </a:spcBef>
                        <a:spcAft>
                          <a:spcPts val="300"/>
                        </a:spcAft>
                      </a:pPr>
                      <a:r>
                        <a:rPr lang="en-GB" sz="600">
                          <a:effectLst/>
                        </a:rPr>
                        <a:t>Cisplatin + gemcitabine</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The combination of cisplatin with gemcitabine.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3724066231"/>
                  </a:ext>
                </a:extLst>
              </a:tr>
              <a:tr h="270543">
                <a:tc>
                  <a:txBody>
                    <a:bodyPr/>
                    <a:lstStyle/>
                    <a:p>
                      <a:pPr marL="0" marR="0" algn="ctr">
                        <a:spcBef>
                          <a:spcPts val="300"/>
                        </a:spcBef>
                        <a:spcAft>
                          <a:spcPts val="300"/>
                        </a:spcAft>
                      </a:pPr>
                      <a:r>
                        <a:rPr lang="en-GB" sz="600">
                          <a:effectLst/>
                        </a:rPr>
                        <a:t>Other cisplatin</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Any regimen that includes cisplatin excluding MVAC and cisplatin plus gemcitabine.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3469184549"/>
                  </a:ext>
                </a:extLst>
              </a:tr>
              <a:tr h="284350">
                <a:tc>
                  <a:txBody>
                    <a:bodyPr/>
                    <a:lstStyle/>
                    <a:p>
                      <a:pPr marL="0" marR="0" algn="ctr">
                        <a:spcBef>
                          <a:spcPts val="300"/>
                        </a:spcBef>
                        <a:spcAft>
                          <a:spcPts val="300"/>
                        </a:spcAft>
                      </a:pPr>
                      <a:r>
                        <a:rPr lang="en-GB" sz="600">
                          <a:effectLst/>
                        </a:rPr>
                        <a:t>Carboplatin + gemcitabine</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The combination of carboplatin and gemcitabine.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2789444117"/>
                  </a:ext>
                </a:extLst>
              </a:tr>
              <a:tr h="270543">
                <a:tc>
                  <a:txBody>
                    <a:bodyPr/>
                    <a:lstStyle/>
                    <a:p>
                      <a:pPr marL="0" marR="0" algn="ctr">
                        <a:spcBef>
                          <a:spcPts val="300"/>
                        </a:spcBef>
                        <a:spcAft>
                          <a:spcPts val="300"/>
                        </a:spcAft>
                      </a:pPr>
                      <a:r>
                        <a:rPr lang="en-GB" sz="600">
                          <a:effectLst/>
                        </a:rPr>
                        <a:t>Carboplatin</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Any regimen that includes carboplatin excluding carboplatin plus gemcitabine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1263534373"/>
                  </a:ext>
                </a:extLst>
              </a:tr>
              <a:tr h="270543">
                <a:tc>
                  <a:txBody>
                    <a:bodyPr/>
                    <a:lstStyle/>
                    <a:p>
                      <a:pPr marL="0" marR="0" algn="ctr">
                        <a:spcBef>
                          <a:spcPts val="300"/>
                        </a:spcBef>
                        <a:spcAft>
                          <a:spcPts val="300"/>
                        </a:spcAft>
                      </a:pPr>
                      <a:r>
                        <a:rPr lang="en-GB" sz="600">
                          <a:effectLst/>
                        </a:rPr>
                        <a:t>Paclitaxel mono</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Paclitaxel monotherapy</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3862183026"/>
                  </a:ext>
                </a:extLst>
              </a:tr>
              <a:tr h="142175">
                <a:tc>
                  <a:txBody>
                    <a:bodyPr/>
                    <a:lstStyle/>
                    <a:p>
                      <a:pPr marL="0" marR="0" algn="ctr">
                        <a:spcBef>
                          <a:spcPts val="300"/>
                        </a:spcBef>
                        <a:spcAft>
                          <a:spcPts val="300"/>
                        </a:spcAft>
                      </a:pPr>
                      <a:r>
                        <a:rPr lang="en-GB" sz="600">
                          <a:effectLst/>
                        </a:rPr>
                        <a:t>Gemcitabine mono</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Gemcitabine monotherapy</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330707324"/>
                  </a:ext>
                </a:extLst>
              </a:tr>
              <a:tr h="319893">
                <a:tc>
                  <a:txBody>
                    <a:bodyPr/>
                    <a:lstStyle/>
                    <a:p>
                      <a:pPr marL="0" marR="0" algn="ctr">
                        <a:spcBef>
                          <a:spcPts val="300"/>
                        </a:spcBef>
                        <a:spcAft>
                          <a:spcPts val="300"/>
                        </a:spcAft>
                      </a:pPr>
                      <a:r>
                        <a:rPr lang="en-GB" sz="600" dirty="0">
                          <a:effectLst/>
                        </a:rPr>
                        <a:t>Other</a:t>
                      </a:r>
                      <a:endParaRPr lang="en-US" sz="6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a:txBody>
                    <a:bodyPr/>
                    <a:lstStyle/>
                    <a:p>
                      <a:pPr marL="0" marR="0" algn="ctr">
                        <a:spcBef>
                          <a:spcPts val="300"/>
                        </a:spcBef>
                        <a:spcAft>
                          <a:spcPts val="300"/>
                        </a:spcAft>
                      </a:pPr>
                      <a:r>
                        <a:rPr lang="en-GB" sz="500" dirty="0">
                          <a:effectLst/>
                        </a:rPr>
                        <a:t>Any combination of ingredients that does not fall into the previous categories was included in this category.</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extLst>
                  <a:ext uri="{0D108BD9-81ED-4DB2-BD59-A6C34878D82A}">
                    <a16:rowId xmlns:a16="http://schemas.microsoft.com/office/drawing/2014/main" val="3533584896"/>
                  </a:ext>
                </a:extLst>
              </a:tr>
              <a:tr h="270543">
                <a:tc gridSpan="2">
                  <a:txBody>
                    <a:bodyPr/>
                    <a:lstStyle/>
                    <a:p>
                      <a:pPr marL="0" marR="0" algn="ctr">
                        <a:spcBef>
                          <a:spcPts val="300"/>
                        </a:spcBef>
                        <a:spcAft>
                          <a:spcPts val="300"/>
                        </a:spcAft>
                      </a:pPr>
                      <a:r>
                        <a:rPr lang="en-US" sz="400" dirty="0">
                          <a:effectLst/>
                        </a:rPr>
                        <a:t>The categories were chosen based on literature that exists for bladder cancer.</a:t>
                      </a:r>
                      <a:endParaRPr lang="en-US" sz="400" dirty="0">
                        <a:solidFill>
                          <a:srgbClr val="526F7E"/>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8392" marR="38392" marT="0" marB="0"/>
                </a:tc>
                <a:tc hMerge="1">
                  <a:txBody>
                    <a:bodyPr/>
                    <a:lstStyle/>
                    <a:p>
                      <a:endParaRPr lang="en-US"/>
                    </a:p>
                  </a:txBody>
                  <a:tcPr/>
                </a:tc>
                <a:extLst>
                  <a:ext uri="{0D108BD9-81ED-4DB2-BD59-A6C34878D82A}">
                    <a16:rowId xmlns:a16="http://schemas.microsoft.com/office/drawing/2014/main" val="1374477046"/>
                  </a:ext>
                </a:extLst>
              </a:tr>
            </a:tbl>
          </a:graphicData>
        </a:graphic>
      </p:graphicFrame>
      <p:sp>
        <p:nvSpPr>
          <p:cNvPr id="4" name="Text Placeholder 3">
            <a:extLst>
              <a:ext uri="{FF2B5EF4-FFF2-40B4-BE49-F238E27FC236}">
                <a16:creationId xmlns:a16="http://schemas.microsoft.com/office/drawing/2014/main" id="{42E6400E-50EF-4DCF-9BA5-FE3FA7BFA264}"/>
              </a:ext>
            </a:extLst>
          </p:cNvPr>
          <p:cNvSpPr>
            <a:spLocks noGrp="1"/>
          </p:cNvSpPr>
          <p:nvPr>
            <p:ph type="body" sz="quarter" idx="4294967295"/>
          </p:nvPr>
        </p:nvSpPr>
        <p:spPr>
          <a:xfrm>
            <a:off x="0" y="1131888"/>
            <a:ext cx="8502650" cy="334962"/>
          </a:xfrm>
        </p:spPr>
        <p:txBody>
          <a:bodyPr>
            <a:normAutofit fontScale="55000" lnSpcReduction="20000"/>
          </a:bodyPr>
          <a:lstStyle/>
          <a:p>
            <a:r>
              <a:rPr lang="en-US" dirty="0">
                <a:latin typeface="Arial" panose="020B0604020202020204" pitchFamily="34" charset="0"/>
                <a:cs typeface="Arial" panose="020B0604020202020204" pitchFamily="34" charset="0"/>
              </a:rPr>
              <a:t>IQVIA Oncology EMR</a:t>
            </a:r>
          </a:p>
        </p:txBody>
      </p:sp>
      <p:sp>
        <p:nvSpPr>
          <p:cNvPr id="14" name="Rectangle 4">
            <a:extLst>
              <a:ext uri="{FF2B5EF4-FFF2-40B4-BE49-F238E27FC236}">
                <a16:creationId xmlns:a16="http://schemas.microsoft.com/office/drawing/2014/main" id="{F09ED837-2159-41F6-B28E-E7D50F0B5AC6}"/>
              </a:ext>
            </a:extLst>
          </p:cNvPr>
          <p:cNvSpPr>
            <a:spLocks noChangeArrowheads="1"/>
          </p:cNvSpPr>
          <p:nvPr/>
        </p:nvSpPr>
        <p:spPr bwMode="auto">
          <a:xfrm>
            <a:off x="288132" y="247939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hangingPunct="0"/>
            <a:br>
              <a:rPr lang="en-US" altLang="en-US" sz="1350"/>
            </a:br>
            <a:endParaRPr lang="en-US" altLang="en-US" sz="1350"/>
          </a:p>
        </p:txBody>
      </p:sp>
    </p:spTree>
    <p:extLst>
      <p:ext uri="{BB962C8B-B14F-4D97-AF65-F5344CB8AC3E}">
        <p14:creationId xmlns:p14="http://schemas.microsoft.com/office/powerpoint/2010/main" val="20060750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AC0756-A936-4857-92F8-930C8856BE01}"/>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Bladder Cancer </a:t>
            </a:r>
            <a:r>
              <a:rPr lang="en-US" sz="3600" dirty="0" err="1">
                <a:latin typeface="Arial" panose="020B0604020202020204" pitchFamily="34" charset="0"/>
                <a:cs typeface="Arial" panose="020B0604020202020204" pitchFamily="34" charset="0"/>
              </a:rPr>
              <a:t>PoC</a:t>
            </a:r>
            <a:endParaRPr lang="en-US" sz="3600" dirty="0">
              <a:latin typeface="Arial" panose="020B0604020202020204" pitchFamily="34" charset="0"/>
              <a:cs typeface="Arial" panose="020B0604020202020204" pitchFamily="34" charset="0"/>
            </a:endParaRPr>
          </a:p>
        </p:txBody>
      </p:sp>
      <p:graphicFrame>
        <p:nvGraphicFramePr>
          <p:cNvPr id="13" name="Content Placeholder 12">
            <a:extLst>
              <a:ext uri="{FF2B5EF4-FFF2-40B4-BE49-F238E27FC236}">
                <a16:creationId xmlns:a16="http://schemas.microsoft.com/office/drawing/2014/main" id="{E9747C9F-D55A-4B73-969B-DFC183F981DB}"/>
              </a:ext>
            </a:extLst>
          </p:cNvPr>
          <p:cNvGraphicFramePr>
            <a:graphicFrameLocks noGrp="1"/>
          </p:cNvGraphicFramePr>
          <p:nvPr>
            <p:ph sz="half" idx="1"/>
            <p:extLst>
              <p:ext uri="{D42A27DB-BD31-4B8C-83A1-F6EECF244321}">
                <p14:modId xmlns:p14="http://schemas.microsoft.com/office/powerpoint/2010/main" val="3744473466"/>
              </p:ext>
            </p:extLst>
          </p:nvPr>
        </p:nvGraphicFramePr>
        <p:xfrm>
          <a:off x="426696" y="1675638"/>
          <a:ext cx="4824919" cy="2577012"/>
        </p:xfrm>
        <a:graphic>
          <a:graphicData uri="http://schemas.openxmlformats.org/drawingml/2006/table">
            <a:tbl>
              <a:tblPr firstRow="1" firstCol="1" bandRow="1">
                <a:tableStyleId>{72833802-FEF1-4C79-8D5D-14CF1EAF98D9}</a:tableStyleId>
              </a:tblPr>
              <a:tblGrid>
                <a:gridCol w="1080782">
                  <a:extLst>
                    <a:ext uri="{9D8B030D-6E8A-4147-A177-3AD203B41FA5}">
                      <a16:colId xmlns:a16="http://schemas.microsoft.com/office/drawing/2014/main" val="2703052110"/>
                    </a:ext>
                  </a:extLst>
                </a:gridCol>
                <a:gridCol w="3744137">
                  <a:extLst>
                    <a:ext uri="{9D8B030D-6E8A-4147-A177-3AD203B41FA5}">
                      <a16:colId xmlns:a16="http://schemas.microsoft.com/office/drawing/2014/main" val="430376153"/>
                    </a:ext>
                  </a:extLst>
                </a:gridCol>
              </a:tblGrid>
              <a:tr h="217053">
                <a:tc>
                  <a:txBody>
                    <a:bodyPr/>
                    <a:lstStyle/>
                    <a:p>
                      <a:pPr marL="0" marR="0" algn="ctr">
                        <a:spcBef>
                          <a:spcPts val="300"/>
                        </a:spcBef>
                        <a:spcAft>
                          <a:spcPts val="300"/>
                        </a:spcAft>
                      </a:pPr>
                      <a:r>
                        <a:rPr lang="en-GB" sz="700" dirty="0">
                          <a:effectLst/>
                        </a:rPr>
                        <a:t>Regimen</a:t>
                      </a:r>
                      <a:endParaRPr lang="en-US" sz="7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700" dirty="0">
                          <a:effectLst/>
                        </a:rPr>
                        <a:t>Description</a:t>
                      </a:r>
                      <a:endParaRPr lang="en-US" sz="7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1635490942"/>
                  </a:ext>
                </a:extLst>
              </a:tr>
              <a:tr h="222132">
                <a:tc>
                  <a:txBody>
                    <a:bodyPr/>
                    <a:lstStyle/>
                    <a:p>
                      <a:pPr marL="0" marR="0" algn="ctr">
                        <a:spcBef>
                          <a:spcPts val="300"/>
                        </a:spcBef>
                        <a:spcAft>
                          <a:spcPts val="300"/>
                        </a:spcAft>
                      </a:pPr>
                      <a:r>
                        <a:rPr lang="en-GB" sz="600">
                          <a:effectLst/>
                        </a:rPr>
                        <a:t>Anti-PD-1 mono</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Pembrolizumab monotherapy, Nivolumab monotherapy.</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1361901779"/>
                  </a:ext>
                </a:extLst>
              </a:tr>
              <a:tr h="203516">
                <a:tc>
                  <a:txBody>
                    <a:bodyPr/>
                    <a:lstStyle/>
                    <a:p>
                      <a:pPr marL="0" marR="0" algn="ctr">
                        <a:spcBef>
                          <a:spcPts val="300"/>
                        </a:spcBef>
                        <a:spcAft>
                          <a:spcPts val="300"/>
                        </a:spcAft>
                      </a:pPr>
                      <a:r>
                        <a:rPr lang="en-GB" sz="600" dirty="0">
                          <a:effectLst/>
                        </a:rPr>
                        <a:t>Anti-PD-1 combo</a:t>
                      </a:r>
                      <a:endParaRPr lang="en-US" sz="6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Any regimen that includes either pembrolizumab or nivolumab.</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3418141121"/>
                  </a:ext>
                </a:extLst>
              </a:tr>
              <a:tr h="222132">
                <a:tc>
                  <a:txBody>
                    <a:bodyPr/>
                    <a:lstStyle/>
                    <a:p>
                      <a:pPr marL="0" marR="0" algn="ctr">
                        <a:spcBef>
                          <a:spcPts val="300"/>
                        </a:spcBef>
                        <a:spcAft>
                          <a:spcPts val="300"/>
                        </a:spcAft>
                      </a:pPr>
                      <a:r>
                        <a:rPr lang="en-GB" sz="600">
                          <a:effectLst/>
                        </a:rPr>
                        <a:t>MVAC</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The combination of cisplatin, doxorubicin, methotrexate and vinblastine.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1850938014"/>
                  </a:ext>
                </a:extLst>
              </a:tr>
              <a:tr h="222132">
                <a:tc>
                  <a:txBody>
                    <a:bodyPr/>
                    <a:lstStyle/>
                    <a:p>
                      <a:pPr marL="0" marR="0" algn="ctr">
                        <a:spcBef>
                          <a:spcPts val="300"/>
                        </a:spcBef>
                        <a:spcAft>
                          <a:spcPts val="300"/>
                        </a:spcAft>
                      </a:pPr>
                      <a:r>
                        <a:rPr lang="en-GB" sz="600">
                          <a:effectLst/>
                        </a:rPr>
                        <a:t>Cisplatin + gemcitabine</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The combination of cisplatin with gemcitabine.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3724066231"/>
                  </a:ext>
                </a:extLst>
              </a:tr>
              <a:tr h="222132">
                <a:tc>
                  <a:txBody>
                    <a:bodyPr/>
                    <a:lstStyle/>
                    <a:p>
                      <a:pPr marL="0" marR="0" algn="ctr">
                        <a:spcBef>
                          <a:spcPts val="300"/>
                        </a:spcBef>
                        <a:spcAft>
                          <a:spcPts val="300"/>
                        </a:spcAft>
                      </a:pPr>
                      <a:r>
                        <a:rPr lang="en-GB" sz="600">
                          <a:effectLst/>
                        </a:rPr>
                        <a:t>Other cisplatin</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Any regimen that includes cisplatin excluding MVAC and cisplatin plus gemcitabine.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3469184549"/>
                  </a:ext>
                </a:extLst>
              </a:tr>
              <a:tr h="222132">
                <a:tc>
                  <a:txBody>
                    <a:bodyPr/>
                    <a:lstStyle/>
                    <a:p>
                      <a:pPr marL="0" marR="0" algn="ctr">
                        <a:spcBef>
                          <a:spcPts val="300"/>
                        </a:spcBef>
                        <a:spcAft>
                          <a:spcPts val="300"/>
                        </a:spcAft>
                      </a:pPr>
                      <a:r>
                        <a:rPr lang="en-GB" sz="600">
                          <a:effectLst/>
                        </a:rPr>
                        <a:t>Carboplatin + gemcitabine</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The combination of carboplatin and gemcitabine.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2789444117"/>
                  </a:ext>
                </a:extLst>
              </a:tr>
              <a:tr h="222132">
                <a:tc>
                  <a:txBody>
                    <a:bodyPr/>
                    <a:lstStyle/>
                    <a:p>
                      <a:pPr marL="0" marR="0" algn="ctr">
                        <a:spcBef>
                          <a:spcPts val="300"/>
                        </a:spcBef>
                        <a:spcAft>
                          <a:spcPts val="300"/>
                        </a:spcAft>
                      </a:pPr>
                      <a:r>
                        <a:rPr lang="en-GB" sz="600">
                          <a:effectLst/>
                        </a:rPr>
                        <a:t>Carboplatin</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Any regimen that includes carboplatin excluding carboplatin plus gemcitabine</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1263534373"/>
                  </a:ext>
                </a:extLst>
              </a:tr>
              <a:tr h="222132">
                <a:tc>
                  <a:txBody>
                    <a:bodyPr/>
                    <a:lstStyle/>
                    <a:p>
                      <a:pPr marL="0" marR="0" algn="ctr">
                        <a:spcBef>
                          <a:spcPts val="300"/>
                        </a:spcBef>
                        <a:spcAft>
                          <a:spcPts val="300"/>
                        </a:spcAft>
                      </a:pPr>
                      <a:r>
                        <a:rPr lang="en-GB" sz="600">
                          <a:effectLst/>
                        </a:rPr>
                        <a:t>Paclitaxel mono</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Paclitaxel monotherapy</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3862183026"/>
                  </a:ext>
                </a:extLst>
              </a:tr>
              <a:tr h="116735">
                <a:tc>
                  <a:txBody>
                    <a:bodyPr/>
                    <a:lstStyle/>
                    <a:p>
                      <a:pPr marL="0" marR="0" algn="ctr">
                        <a:spcBef>
                          <a:spcPts val="300"/>
                        </a:spcBef>
                        <a:spcAft>
                          <a:spcPts val="300"/>
                        </a:spcAft>
                      </a:pPr>
                      <a:r>
                        <a:rPr lang="en-GB" sz="600">
                          <a:effectLst/>
                        </a:rPr>
                        <a:t>Gemcitabine mono</a:t>
                      </a:r>
                      <a:endParaRPr lang="en-US" sz="60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Gemcitabine monotherapy</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330707324"/>
                  </a:ext>
                </a:extLst>
              </a:tr>
              <a:tr h="262652">
                <a:tc>
                  <a:txBody>
                    <a:bodyPr/>
                    <a:lstStyle/>
                    <a:p>
                      <a:pPr marL="0" marR="0" algn="ctr">
                        <a:spcBef>
                          <a:spcPts val="300"/>
                        </a:spcBef>
                        <a:spcAft>
                          <a:spcPts val="300"/>
                        </a:spcAft>
                      </a:pPr>
                      <a:r>
                        <a:rPr lang="en-GB" sz="600" dirty="0">
                          <a:effectLst/>
                        </a:rPr>
                        <a:t>Other</a:t>
                      </a:r>
                      <a:endParaRPr lang="en-US" sz="6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a:txBody>
                    <a:bodyPr/>
                    <a:lstStyle/>
                    <a:p>
                      <a:pPr marL="0" marR="0" algn="ctr">
                        <a:spcBef>
                          <a:spcPts val="300"/>
                        </a:spcBef>
                        <a:spcAft>
                          <a:spcPts val="300"/>
                        </a:spcAft>
                      </a:pPr>
                      <a:r>
                        <a:rPr lang="en-GB" sz="500" dirty="0">
                          <a:effectLst/>
                        </a:rPr>
                        <a:t>Any combination of ingredients that does not fall into the previous categories was included in this category.</a:t>
                      </a:r>
                      <a:endParaRPr lang="en-US" sz="500" dirty="0">
                        <a:solidFill>
                          <a:srgbClr val="2B3A4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extLst>
                  <a:ext uri="{0D108BD9-81ED-4DB2-BD59-A6C34878D82A}">
                    <a16:rowId xmlns:a16="http://schemas.microsoft.com/office/drawing/2014/main" val="3533584896"/>
                  </a:ext>
                </a:extLst>
              </a:tr>
              <a:tr h="222132">
                <a:tc gridSpan="2">
                  <a:txBody>
                    <a:bodyPr/>
                    <a:lstStyle/>
                    <a:p>
                      <a:pPr marL="0" marR="0" algn="ctr">
                        <a:spcBef>
                          <a:spcPts val="300"/>
                        </a:spcBef>
                        <a:spcAft>
                          <a:spcPts val="300"/>
                        </a:spcAft>
                      </a:pPr>
                      <a:r>
                        <a:rPr lang="en-US" sz="400" dirty="0">
                          <a:effectLst/>
                        </a:rPr>
                        <a:t>The categories were chosen based on literature that exists for bladder cancer.</a:t>
                      </a:r>
                      <a:endParaRPr lang="en-US" sz="400" dirty="0">
                        <a:solidFill>
                          <a:srgbClr val="526F7E"/>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27559" marR="27559" marT="0" marB="0"/>
                </a:tc>
                <a:tc hMerge="1">
                  <a:txBody>
                    <a:bodyPr/>
                    <a:lstStyle/>
                    <a:p>
                      <a:endParaRPr lang="en-US"/>
                    </a:p>
                  </a:txBody>
                  <a:tcPr/>
                </a:tc>
                <a:extLst>
                  <a:ext uri="{0D108BD9-81ED-4DB2-BD59-A6C34878D82A}">
                    <a16:rowId xmlns:a16="http://schemas.microsoft.com/office/drawing/2014/main" val="1374477046"/>
                  </a:ext>
                </a:extLst>
              </a:tr>
            </a:tbl>
          </a:graphicData>
        </a:graphic>
      </p:graphicFrame>
      <p:pic>
        <p:nvPicPr>
          <p:cNvPr id="7" name="Content Placeholder 5">
            <a:extLst>
              <a:ext uri="{FF2B5EF4-FFF2-40B4-BE49-F238E27FC236}">
                <a16:creationId xmlns:a16="http://schemas.microsoft.com/office/drawing/2014/main" id="{7228809D-4B25-4EFE-9C71-660636B98C77}"/>
              </a:ext>
            </a:extLst>
          </p:cNvPr>
          <p:cNvPicPr>
            <a:picLocks noGrp="1" noChangeAspect="1"/>
          </p:cNvPicPr>
          <p:nvPr>
            <p:ph sz="half" idx="2"/>
          </p:nvPr>
        </p:nvPicPr>
        <p:blipFill>
          <a:blip r:embed="rId2"/>
          <a:stretch>
            <a:fillRect/>
          </a:stretch>
        </p:blipFill>
        <p:spPr>
          <a:xfrm>
            <a:off x="5410200" y="1333500"/>
            <a:ext cx="2514599" cy="3771900"/>
          </a:xfrm>
        </p:spPr>
      </p:pic>
      <p:sp>
        <p:nvSpPr>
          <p:cNvPr id="4" name="Text Placeholder 3">
            <a:extLst>
              <a:ext uri="{FF2B5EF4-FFF2-40B4-BE49-F238E27FC236}">
                <a16:creationId xmlns:a16="http://schemas.microsoft.com/office/drawing/2014/main" id="{42E6400E-50EF-4DCF-9BA5-FE3FA7BFA264}"/>
              </a:ext>
            </a:extLst>
          </p:cNvPr>
          <p:cNvSpPr>
            <a:spLocks noGrp="1"/>
          </p:cNvSpPr>
          <p:nvPr>
            <p:ph type="body" sz="quarter" idx="4294967295"/>
          </p:nvPr>
        </p:nvSpPr>
        <p:spPr>
          <a:xfrm>
            <a:off x="0" y="1162828"/>
            <a:ext cx="8504238" cy="334963"/>
          </a:xfrm>
        </p:spPr>
        <p:txBody>
          <a:bodyPr>
            <a:normAutofit fontScale="55000" lnSpcReduction="20000"/>
          </a:bodyPr>
          <a:lstStyle/>
          <a:p>
            <a:r>
              <a:rPr lang="en-US" dirty="0">
                <a:latin typeface="Arial" panose="020B0604020202020204" pitchFamily="34" charset="0"/>
                <a:cs typeface="Arial" panose="020B0604020202020204" pitchFamily="34" charset="0"/>
              </a:rPr>
              <a:t>IQVIA Oncology EMR</a:t>
            </a:r>
          </a:p>
        </p:txBody>
      </p:sp>
      <p:sp>
        <p:nvSpPr>
          <p:cNvPr id="14" name="Rectangle 4">
            <a:extLst>
              <a:ext uri="{FF2B5EF4-FFF2-40B4-BE49-F238E27FC236}">
                <a16:creationId xmlns:a16="http://schemas.microsoft.com/office/drawing/2014/main" id="{F09ED837-2159-41F6-B28E-E7D50F0B5AC6}"/>
              </a:ext>
            </a:extLst>
          </p:cNvPr>
          <p:cNvSpPr>
            <a:spLocks noChangeArrowheads="1"/>
          </p:cNvSpPr>
          <p:nvPr/>
        </p:nvSpPr>
        <p:spPr bwMode="auto">
          <a:xfrm>
            <a:off x="288132" y="247939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hangingPunct="0"/>
            <a:br>
              <a:rPr lang="en-US" altLang="en-US" sz="1350"/>
            </a:br>
            <a:endParaRPr lang="en-US" altLang="en-US" sz="1350"/>
          </a:p>
        </p:txBody>
      </p:sp>
    </p:spTree>
    <p:extLst>
      <p:ext uri="{BB962C8B-B14F-4D97-AF65-F5344CB8AC3E}">
        <p14:creationId xmlns:p14="http://schemas.microsoft.com/office/powerpoint/2010/main" val="13085461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C18CD6E-4780-47F8-8824-90EF5DBD686E}"/>
              </a:ext>
            </a:extLst>
          </p:cNvPr>
          <p:cNvPicPr>
            <a:picLocks noGrp="1" noChangeAspect="1"/>
          </p:cNvPicPr>
          <p:nvPr>
            <p:ph idx="1"/>
          </p:nvPr>
        </p:nvPicPr>
        <p:blipFill>
          <a:blip r:embed="rId2"/>
          <a:stretch>
            <a:fillRect/>
          </a:stretch>
        </p:blipFill>
        <p:spPr>
          <a:xfrm>
            <a:off x="1834602" y="462915"/>
            <a:ext cx="3192780" cy="4789172"/>
          </a:xfrm>
        </p:spPr>
      </p:pic>
    </p:spTree>
    <p:extLst>
      <p:ext uri="{BB962C8B-B14F-4D97-AF65-F5344CB8AC3E}">
        <p14:creationId xmlns:p14="http://schemas.microsoft.com/office/powerpoint/2010/main" val="42502580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C18CD6E-4780-47F8-8824-90EF5DBD686E}"/>
              </a:ext>
            </a:extLst>
          </p:cNvPr>
          <p:cNvPicPr>
            <a:picLocks noGrp="1" noChangeAspect="1"/>
          </p:cNvPicPr>
          <p:nvPr>
            <p:ph idx="1"/>
          </p:nvPr>
        </p:nvPicPr>
        <p:blipFill>
          <a:blip r:embed="rId2"/>
          <a:stretch>
            <a:fillRect/>
          </a:stretch>
        </p:blipFill>
        <p:spPr>
          <a:xfrm>
            <a:off x="1377402" y="462915"/>
            <a:ext cx="3192780" cy="4789172"/>
          </a:xfrm>
        </p:spPr>
      </p:pic>
      <p:pic>
        <p:nvPicPr>
          <p:cNvPr id="8" name="Picture 7">
            <a:extLst>
              <a:ext uri="{FF2B5EF4-FFF2-40B4-BE49-F238E27FC236}">
                <a16:creationId xmlns:a16="http://schemas.microsoft.com/office/drawing/2014/main" id="{E79FA843-49F3-41F2-81C5-202FCEBD5EED}"/>
              </a:ext>
            </a:extLst>
          </p:cNvPr>
          <p:cNvPicPr>
            <a:picLocks noChangeAspect="1"/>
          </p:cNvPicPr>
          <p:nvPr/>
        </p:nvPicPr>
        <p:blipFill>
          <a:blip r:embed="rId3"/>
          <a:stretch>
            <a:fillRect/>
          </a:stretch>
        </p:blipFill>
        <p:spPr>
          <a:xfrm>
            <a:off x="4907280" y="462915"/>
            <a:ext cx="3192780" cy="4789170"/>
          </a:xfrm>
          <a:prstGeom prst="rect">
            <a:avLst/>
          </a:prstGeom>
        </p:spPr>
      </p:pic>
      <p:pic>
        <p:nvPicPr>
          <p:cNvPr id="9" name="Picture 8">
            <a:extLst>
              <a:ext uri="{FF2B5EF4-FFF2-40B4-BE49-F238E27FC236}">
                <a16:creationId xmlns:a16="http://schemas.microsoft.com/office/drawing/2014/main" id="{76E13446-E2B0-44B9-815F-06E07E08F7A1}"/>
              </a:ext>
            </a:extLst>
          </p:cNvPr>
          <p:cNvPicPr>
            <a:picLocks noChangeAspect="1"/>
          </p:cNvPicPr>
          <p:nvPr/>
        </p:nvPicPr>
        <p:blipFill>
          <a:blip r:embed="rId3"/>
          <a:stretch>
            <a:fillRect/>
          </a:stretch>
        </p:blipFill>
        <p:spPr>
          <a:xfrm>
            <a:off x="4991100" y="462915"/>
            <a:ext cx="3192780" cy="4789170"/>
          </a:xfrm>
          <a:prstGeom prst="rect">
            <a:avLst/>
          </a:prstGeom>
        </p:spPr>
      </p:pic>
    </p:spTree>
    <p:extLst>
      <p:ext uri="{BB962C8B-B14F-4D97-AF65-F5344CB8AC3E}">
        <p14:creationId xmlns:p14="http://schemas.microsoft.com/office/powerpoint/2010/main" val="19795044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08761" y="981566"/>
            <a:ext cx="5814873" cy="3903697"/>
          </a:xfrm>
          <a:prstGeom prst="rect">
            <a:avLst/>
          </a:prstGeom>
          <a:noFill/>
        </p:spPr>
        <p:txBody>
          <a:bodyPr wrap="square" rtlCol="0">
            <a:spAutoFit/>
          </a:bodyPr>
          <a:lstStyle/>
          <a:p>
            <a:pPr algn="ctr"/>
            <a:r>
              <a:rPr lang="en-US" altLang="ko-KR" sz="3600" b="1" dirty="0">
                <a:solidFill>
                  <a:srgbClr val="20425A"/>
                </a:solidFill>
                <a:cs typeface="Arial" panose="020B0604020202020204" pitchFamily="34" charset="0"/>
              </a:rPr>
              <a:t>Use Case of the Oncology CDM:</a:t>
            </a:r>
            <a:br>
              <a:rPr lang="en-US" altLang="ko-KR" sz="3600" b="1" dirty="0">
                <a:solidFill>
                  <a:srgbClr val="20425A"/>
                </a:solidFill>
                <a:cs typeface="Arial" panose="020B0604020202020204" pitchFamily="34" charset="0"/>
              </a:rPr>
            </a:br>
            <a:r>
              <a:rPr lang="en-US" altLang="ko-KR" sz="3600" b="1" dirty="0">
                <a:solidFill>
                  <a:srgbClr val="20425A"/>
                </a:solidFill>
                <a:cs typeface="Arial" panose="020B0604020202020204" pitchFamily="34" charset="0"/>
              </a:rPr>
              <a:t>Integration of Pieces for Oncology</a:t>
            </a:r>
            <a:endParaRPr lang="en-US" altLang="ko-KR" sz="3600" dirty="0">
              <a:solidFill>
                <a:srgbClr val="20425A"/>
              </a:solidFill>
              <a:cs typeface="Arial" panose="020B0604020202020204" pitchFamily="34" charset="0"/>
            </a:endParaRPr>
          </a:p>
          <a:p>
            <a:pPr algn="ctr"/>
            <a:endParaRPr lang="en-US" altLang="ko-KR" sz="2000" dirty="0">
              <a:solidFill>
                <a:srgbClr val="20425A"/>
              </a:solidFill>
              <a:latin typeface="+mj-lt"/>
            </a:endParaRPr>
          </a:p>
          <a:p>
            <a:pPr algn="ctr"/>
            <a:endParaRPr lang="en-US" altLang="ko-KR" sz="1167" dirty="0">
              <a:solidFill>
                <a:srgbClr val="20425A"/>
              </a:solidFill>
              <a:cs typeface="Arial" panose="020B0604020202020204" pitchFamily="34" charset="0"/>
            </a:endParaRPr>
          </a:p>
          <a:p>
            <a:pPr algn="ctr"/>
            <a:r>
              <a:rPr lang="en-US" altLang="ko-KR" dirty="0">
                <a:solidFill>
                  <a:srgbClr val="20425A"/>
                </a:solidFill>
                <a:cs typeface="Arial" panose="020B0604020202020204" pitchFamily="34" charset="0"/>
              </a:rPr>
              <a:t>Seng Chan You MD, MS</a:t>
            </a:r>
          </a:p>
          <a:p>
            <a:pPr algn="ctr"/>
            <a:endParaRPr lang="en-US" altLang="ko-KR" dirty="0">
              <a:solidFill>
                <a:srgbClr val="20425A"/>
              </a:solidFill>
              <a:cs typeface="Arial" panose="020B0604020202020204" pitchFamily="34" charset="0"/>
            </a:endParaRPr>
          </a:p>
          <a:p>
            <a:pPr algn="ctr"/>
            <a:r>
              <a:rPr lang="en-US" altLang="ko-KR" dirty="0" err="1">
                <a:solidFill>
                  <a:srgbClr val="20425A"/>
                </a:solidFill>
                <a:cs typeface="Arial" panose="020B0604020202020204" pitchFamily="34" charset="0"/>
              </a:rPr>
              <a:t>Ajou</a:t>
            </a:r>
            <a:r>
              <a:rPr lang="en-US" altLang="ko-KR" dirty="0">
                <a:solidFill>
                  <a:srgbClr val="20425A"/>
                </a:solidFill>
                <a:cs typeface="Arial" panose="020B0604020202020204" pitchFamily="34" charset="0"/>
              </a:rPr>
              <a:t> University</a:t>
            </a:r>
          </a:p>
        </p:txBody>
      </p:sp>
    </p:spTree>
    <p:extLst>
      <p:ext uri="{BB962C8B-B14F-4D97-AF65-F5344CB8AC3E}">
        <p14:creationId xmlns:p14="http://schemas.microsoft.com/office/powerpoint/2010/main" val="14391855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67E849-BF16-4730-AE4F-4326D6264559}"/>
              </a:ext>
            </a:extLst>
          </p:cNvPr>
          <p:cNvSpPr txBox="1"/>
          <p:nvPr/>
        </p:nvSpPr>
        <p:spPr>
          <a:xfrm>
            <a:off x="968208" y="1624636"/>
            <a:ext cx="7167480" cy="2683170"/>
          </a:xfrm>
          <a:prstGeom prst="rect">
            <a:avLst/>
          </a:prstGeom>
          <a:noFill/>
        </p:spPr>
        <p:txBody>
          <a:bodyPr wrap="square" rtlCol="0">
            <a:spAutoFit/>
          </a:bodyPr>
          <a:lstStyle/>
          <a:p>
            <a:pPr marL="285739" indent="-285739">
              <a:spcAft>
                <a:spcPts val="500"/>
              </a:spcAft>
              <a:buFont typeface="Arial" panose="020B0604020202020204" pitchFamily="34" charset="0"/>
              <a:buChar char="•"/>
            </a:pPr>
            <a:r>
              <a:rPr lang="en-US" altLang="ko-KR" sz="2667" dirty="0">
                <a:solidFill>
                  <a:srgbClr val="20425A"/>
                </a:solidFill>
              </a:rPr>
              <a:t>Clinical characterization of the </a:t>
            </a:r>
            <a:r>
              <a:rPr lang="en-US" altLang="ko-KR" sz="2667" b="1" dirty="0">
                <a:solidFill>
                  <a:srgbClr val="20425A"/>
                </a:solidFill>
              </a:rPr>
              <a:t>cancer treatment </a:t>
            </a:r>
            <a:r>
              <a:rPr lang="en-US" altLang="ko-KR" sz="2667" dirty="0">
                <a:solidFill>
                  <a:srgbClr val="20425A"/>
                </a:solidFill>
              </a:rPr>
              <a:t>using the Oncology CDM</a:t>
            </a:r>
          </a:p>
          <a:p>
            <a:pPr marL="285739" indent="-285739">
              <a:spcAft>
                <a:spcPts val="500"/>
              </a:spcAft>
              <a:buFont typeface="Arial" panose="020B0604020202020204" pitchFamily="34" charset="0"/>
              <a:buChar char="•"/>
            </a:pPr>
            <a:r>
              <a:rPr lang="en-US" altLang="ko-KR" sz="2667" dirty="0">
                <a:solidFill>
                  <a:srgbClr val="20425A"/>
                </a:solidFill>
              </a:rPr>
              <a:t>Cancer Information Retrieval of CDM using </a:t>
            </a:r>
            <a:r>
              <a:rPr lang="en-US" altLang="ko-KR" sz="2667" b="1" dirty="0">
                <a:solidFill>
                  <a:srgbClr val="20425A"/>
                </a:solidFill>
              </a:rPr>
              <a:t>text mining application</a:t>
            </a:r>
          </a:p>
          <a:p>
            <a:pPr marL="285739" indent="-285739">
              <a:spcAft>
                <a:spcPts val="500"/>
              </a:spcAft>
              <a:buFont typeface="Arial" panose="020B0604020202020204" pitchFamily="34" charset="0"/>
              <a:buChar char="•"/>
            </a:pPr>
            <a:r>
              <a:rPr lang="en-US" altLang="ko-KR" sz="2667" dirty="0">
                <a:solidFill>
                  <a:srgbClr val="20425A"/>
                </a:solidFill>
              </a:rPr>
              <a:t>Integration of </a:t>
            </a:r>
            <a:r>
              <a:rPr lang="en-US" altLang="ko-KR" sz="2667" b="1" dirty="0">
                <a:solidFill>
                  <a:srgbClr val="20425A"/>
                </a:solidFill>
              </a:rPr>
              <a:t>genomic</a:t>
            </a:r>
            <a:r>
              <a:rPr lang="en-US" altLang="ko-KR" sz="2667" dirty="0">
                <a:solidFill>
                  <a:srgbClr val="20425A"/>
                </a:solidFill>
              </a:rPr>
              <a:t> and </a:t>
            </a:r>
            <a:r>
              <a:rPr lang="en-US" altLang="ko-KR" sz="2667" b="1" dirty="0">
                <a:solidFill>
                  <a:srgbClr val="20425A"/>
                </a:solidFill>
              </a:rPr>
              <a:t>imaging</a:t>
            </a:r>
            <a:r>
              <a:rPr lang="en-US" altLang="ko-KR" sz="2667" dirty="0">
                <a:solidFill>
                  <a:srgbClr val="20425A"/>
                </a:solidFill>
              </a:rPr>
              <a:t> data for oncology</a:t>
            </a:r>
          </a:p>
        </p:txBody>
      </p:sp>
      <p:sp>
        <p:nvSpPr>
          <p:cNvPr id="8" name="TextBox 7">
            <a:extLst>
              <a:ext uri="{FF2B5EF4-FFF2-40B4-BE49-F238E27FC236}">
                <a16:creationId xmlns:a16="http://schemas.microsoft.com/office/drawing/2014/main" id="{A7E794C6-4CD1-47A9-BE85-1422DA780923}"/>
              </a:ext>
            </a:extLst>
          </p:cNvPr>
          <p:cNvSpPr txBox="1"/>
          <p:nvPr/>
        </p:nvSpPr>
        <p:spPr>
          <a:xfrm>
            <a:off x="1439694" y="48149"/>
            <a:ext cx="6400887" cy="646331"/>
          </a:xfrm>
          <a:prstGeom prst="rect">
            <a:avLst/>
          </a:prstGeom>
          <a:noFill/>
        </p:spPr>
        <p:txBody>
          <a:bodyPr wrap="square" rtlCol="0">
            <a:spAutoFit/>
          </a:bodyPr>
          <a:lstStyle/>
          <a:p>
            <a:pPr algn="ctr"/>
            <a:r>
              <a:rPr lang="en-US" altLang="ko-KR" sz="3600" b="1" dirty="0">
                <a:solidFill>
                  <a:srgbClr val="1B3E56"/>
                </a:solidFill>
                <a:cs typeface="Times New Roman" panose="02020603050405020304" pitchFamily="18" charset="0"/>
              </a:rPr>
              <a:t>Contents</a:t>
            </a:r>
            <a:endParaRPr lang="ko-KR" altLang="en-US" sz="3600" dirty="0">
              <a:solidFill>
                <a:srgbClr val="1B3E56"/>
              </a:solidFill>
              <a:cs typeface="Times New Roman" panose="02020603050405020304" pitchFamily="18" charset="0"/>
            </a:endParaRPr>
          </a:p>
        </p:txBody>
      </p:sp>
    </p:spTree>
    <p:extLst>
      <p:ext uri="{BB962C8B-B14F-4D97-AF65-F5344CB8AC3E}">
        <p14:creationId xmlns:p14="http://schemas.microsoft.com/office/powerpoint/2010/main" val="2138818704"/>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a9883a9a-8dc4-4a0a-a402-25be3a23f551"/>
    <ds:schemaRef ds:uri="http://purl.org/dc/dcmitype/"/>
    <ds:schemaRef ds:uri="http://purl.org/dc/elements/1.1/"/>
    <ds:schemaRef ds:uri="http://schemas.microsoft.com/office/infopath/2007/PartnerControls"/>
    <ds:schemaRef ds:uri="http://www.w3.org/XML/1998/namespace"/>
    <ds:schemaRef ds:uri="http://purl.org/dc/terms/"/>
    <ds:schemaRef ds:uri="http://schemas.openxmlformats.org/package/2006/metadata/core-properties"/>
    <ds:schemaRef ds:uri="http://schemas.microsoft.com/office/2006/documentManagement/types"/>
    <ds:schemaRef ds:uri="http://schemas.microsoft.com/office/2006/metadata/properties"/>
    <ds:schemaRef ds:uri="eede3e04-ef7f-43f3-975e-805c0c5f1e83"/>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10264</TotalTime>
  <Words>9069</Words>
  <Application>Microsoft Office PowerPoint</Application>
  <PresentationFormat>On-screen Show (16:10)</PresentationFormat>
  <Paragraphs>2030</Paragraphs>
  <Slides>190</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190</vt:i4>
      </vt:variant>
    </vt:vector>
  </HeadingPairs>
  <TitlesOfParts>
    <vt:vector size="201" baseType="lpstr">
      <vt:lpstr>Arial</vt:lpstr>
      <vt:lpstr>Arial Narrow</vt:lpstr>
      <vt:lpstr>Calibri</vt:lpstr>
      <vt:lpstr>Corbel</vt:lpstr>
      <vt:lpstr>Helvetica</vt:lpstr>
      <vt:lpstr>Noto Sans Cond</vt:lpstr>
      <vt:lpstr>Noto Sans SemCond</vt:lpstr>
      <vt:lpstr>Symbol</vt:lpstr>
      <vt:lpstr>Times New Roman</vt:lpstr>
      <vt:lpstr>Wingdings</vt:lpstr>
      <vt:lpstr>2_Office Theme</vt:lpstr>
      <vt:lpstr>OHDSI   Oncology Workshop</vt:lpstr>
      <vt:lpstr>Agenda</vt:lpstr>
      <vt:lpstr>Agenda</vt:lpstr>
      <vt:lpstr>The Journey to large-scale analytics</vt:lpstr>
      <vt:lpstr>Health Data Originates From Patient Journey</vt:lpstr>
      <vt:lpstr>Each observational database is just an compilation of patient journeys</vt:lpstr>
      <vt:lpstr>Questions asked across the patient journey</vt:lpstr>
      <vt:lpstr>Observational Health Data Sciences and Informatics</vt:lpstr>
      <vt:lpstr>OHDSI’s global research community</vt:lpstr>
      <vt:lpstr>2019 OHDSI Data Network</vt:lpstr>
      <vt:lpstr>The challenges of Real-World Data</vt:lpstr>
      <vt:lpstr>Generating Reliable Evidence</vt:lpstr>
      <vt:lpstr>Generating Reliable Evidence</vt:lpstr>
      <vt:lpstr>OMOP CDM Version 6</vt:lpstr>
      <vt:lpstr>Single Concept Reference Table</vt:lpstr>
      <vt:lpstr>Generating Reliable Evidence</vt:lpstr>
      <vt:lpstr>ETL Tooling</vt:lpstr>
      <vt:lpstr>Standardized analytics with Atlas</vt:lpstr>
      <vt:lpstr>Introduction to the Oncology Extension   Rimma Belankar</vt:lpstr>
      <vt:lpstr>Challenges: Granularity</vt:lpstr>
      <vt:lpstr>Challenges: Treatment Identification</vt:lpstr>
      <vt:lpstr>Challenges: Abstraction</vt:lpstr>
      <vt:lpstr>Challenges: Variety of Representations</vt:lpstr>
      <vt:lpstr>Oncology Workgroup Goals</vt:lpstr>
      <vt:lpstr>Roadmap</vt:lpstr>
      <vt:lpstr>Solving Granularity Challenge</vt:lpstr>
      <vt:lpstr>Solving Granularity Challenge</vt:lpstr>
      <vt:lpstr>Solving Granularity Challenge</vt:lpstr>
      <vt:lpstr>Solving Abstraction Challenge</vt:lpstr>
      <vt:lpstr>Solving Abstraction Challenge</vt:lpstr>
      <vt:lpstr>OHDSI Oncology WG</vt:lpstr>
      <vt:lpstr>Standardizing Cancer   Vocabularies</vt:lpstr>
      <vt:lpstr>Standardizing is hard, cancer is harder</vt:lpstr>
      <vt:lpstr>OMOP Vocabulary Principle</vt:lpstr>
      <vt:lpstr>Standardizing Bodies</vt:lpstr>
      <vt:lpstr>Not easy – Example NAACCR</vt:lpstr>
      <vt:lpstr>NAACCR ETL to the  Oncology CDM Extension</vt:lpstr>
      <vt:lpstr>Oncology CDM Extension Installation</vt:lpstr>
      <vt:lpstr>Oncology CDM Extension Installation</vt:lpstr>
      <vt:lpstr>Populating the Oncology CDM Extension</vt:lpstr>
      <vt:lpstr>Populating the Oncology CDM Extension</vt:lpstr>
      <vt:lpstr>Populating the Oncology CDM Extension</vt:lpstr>
      <vt:lpstr>NAACCR ETL Walkthrough: NAACCR Data Dictionary</vt:lpstr>
      <vt:lpstr>NAACCR ETL Walkthrough: NAACCR Data Dictionary</vt:lpstr>
      <vt:lpstr>NAACCR ETL Walkthrough: NAACCR Data Dictionary</vt:lpstr>
      <vt:lpstr>NAACCR ETL Walkthrough: NAACCR Data Dictionary</vt:lpstr>
      <vt:lpstr>NAACCR ETL Walkthrough: NAACCR Data Dictionary</vt:lpstr>
      <vt:lpstr>NAACCR ETL Walkthrough: NAACCR ETL</vt:lpstr>
      <vt:lpstr>NAACCR ETL Walkthrough: NAACCR ETL</vt:lpstr>
      <vt:lpstr>NAACCR ETL Walkthrough: NAACCR ETL</vt:lpstr>
      <vt:lpstr>NAACCR ETL Walkthrough: NAACCR ETL</vt:lpstr>
      <vt:lpstr>NAACCR ETL Walkthrough: NAACCR ETL</vt:lpstr>
      <vt:lpstr>NAACCR ETL Walkthrough: NAACCR ETL</vt:lpstr>
      <vt:lpstr>NAACCR ETL Walkthrough: NAACCR ETL</vt:lpstr>
      <vt:lpstr>NAACCR ETL Walkthrough: NAACCR ETL</vt:lpstr>
      <vt:lpstr>NAACCR ETL Walkthrough: NAACCR ETL</vt:lpstr>
      <vt:lpstr>NAACCR ETL Walkthrough: NAACCR ETL Installation</vt:lpstr>
      <vt:lpstr>NAACCR ETL Walkthrough: NAACCR ETL Installation</vt:lpstr>
      <vt:lpstr>Populate the NAACCR_DATA_POINTS Input Format</vt:lpstr>
      <vt:lpstr>NAACCR ETL Walkthrough: Executing the NAACCR ETL SQL</vt:lpstr>
      <vt:lpstr>NAACCR ETL Walkthrough: NAACCR ETL SQL Unit Testing</vt:lpstr>
      <vt:lpstr>NAACCR Crosswalk to OMOP</vt:lpstr>
      <vt:lpstr> Derivation of Episodes   Anastasios Siapos </vt:lpstr>
      <vt:lpstr>Cancer Research - Abstraction</vt:lpstr>
      <vt:lpstr>Cancer Research – Solving Abstraction</vt:lpstr>
      <vt:lpstr>Cancer Research – Solving Abstraction</vt:lpstr>
      <vt:lpstr>Cancer Research – Solving Abstraction</vt:lpstr>
      <vt:lpstr>Cancer Research – Solving Abstraction</vt:lpstr>
      <vt:lpstr>Drug Regimen Algorithm - Package Structure  </vt:lpstr>
      <vt:lpstr>Drug Regimen Extraction - Package Structure  </vt:lpstr>
      <vt:lpstr>Algorithm – Rule based approach</vt:lpstr>
      <vt:lpstr>Algorithm - Procedure</vt:lpstr>
      <vt:lpstr>Algorithm - Procedure</vt:lpstr>
      <vt:lpstr>Algorithm - Procedure</vt:lpstr>
      <vt:lpstr>Algorithm - Procedure</vt:lpstr>
      <vt:lpstr>Algorithm - Procedure</vt:lpstr>
      <vt:lpstr>Algorithm - Procedure</vt:lpstr>
      <vt:lpstr>Examples</vt:lpstr>
      <vt:lpstr>Examples</vt:lpstr>
      <vt:lpstr>Examples</vt:lpstr>
      <vt:lpstr>Examples</vt:lpstr>
      <vt:lpstr>Examples</vt:lpstr>
      <vt:lpstr>Graphical Representation</vt:lpstr>
      <vt:lpstr>Example 1</vt:lpstr>
      <vt:lpstr>Example 1</vt:lpstr>
      <vt:lpstr>Example 1</vt:lpstr>
      <vt:lpstr> Example 2</vt:lpstr>
      <vt:lpstr> Example 2</vt:lpstr>
      <vt:lpstr> Example 2</vt:lpstr>
      <vt:lpstr>Example 3</vt:lpstr>
      <vt:lpstr>Example 3</vt:lpstr>
      <vt:lpstr>Example 3</vt:lpstr>
      <vt:lpstr>Results</vt:lpstr>
      <vt:lpstr>Bladder Cancer PoC</vt:lpstr>
      <vt:lpstr>Bladder Cancer PoC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Norwegian Cancer Registry -Data Sources and Data flow</vt:lpstr>
      <vt:lpstr>The Cancer Registry of Norway in a Nutshell</vt:lpstr>
      <vt:lpstr>PowerPoint Presentation</vt:lpstr>
      <vt:lpstr>PowerPoint Presentation</vt:lpstr>
      <vt:lpstr>Information Model</vt:lpstr>
      <vt:lpstr>Data Flow</vt:lpstr>
      <vt:lpstr>PowerPoint Presentation</vt:lpstr>
      <vt:lpstr>PowerPoint Presentation</vt:lpstr>
      <vt:lpstr>PowerPoint Presentation</vt:lpstr>
      <vt:lpstr>PowerPoint Presentation</vt:lpstr>
      <vt:lpstr>PowerPoint Presentation</vt:lpstr>
      <vt:lpstr>PowerPoint Presentation</vt:lpstr>
      <vt:lpstr>Plan for OMOP</vt:lpstr>
      <vt:lpstr>PowerPoint Presentation</vt:lpstr>
      <vt:lpstr>Introduction to IKNL and the Netherlands Cancer Registry (NCR)</vt:lpstr>
      <vt:lpstr>Agenda</vt:lpstr>
      <vt:lpstr>The Netherlands Comprehensive  Cancer Organization </vt:lpstr>
      <vt:lpstr>The Netherlands Cancer Registry (NCR)</vt:lpstr>
      <vt:lpstr>Information Stored in the NCR </vt:lpstr>
      <vt:lpstr>Overview Items Stored in the NCR</vt:lpstr>
      <vt:lpstr>Standardization in the NCR</vt:lpstr>
      <vt:lpstr>Tumor Specific Itemsets</vt:lpstr>
      <vt:lpstr>Example – Prostate </vt:lpstr>
      <vt:lpstr>Example- Prostate</vt:lpstr>
      <vt:lpstr>First Experience with OMOP Oncology Extension ETL</vt:lpstr>
      <vt:lpstr>Going FAIR and the OMOP-CDM</vt:lpstr>
      <vt:lpstr>OMOP Oncology Extension</vt:lpstr>
      <vt:lpstr>IKNL ETL: Table Entries</vt:lpstr>
      <vt:lpstr>Strategy</vt:lpstr>
      <vt:lpstr>Issues Encountered</vt:lpstr>
      <vt:lpstr>Next steps</vt:lpstr>
      <vt:lpstr>PIONEER’s Experience with OMOP</vt:lpstr>
      <vt:lpstr>Introducing PIONEER</vt:lpstr>
      <vt:lpstr>IMI: Background</vt:lpstr>
      <vt:lpstr>PIONEER Consortium</vt:lpstr>
      <vt:lpstr>PIONEER’s Objectives</vt:lpstr>
      <vt:lpstr>Data Network</vt:lpstr>
      <vt:lpstr>Data Network</vt:lpstr>
      <vt:lpstr>PowerPoint Presentation</vt:lpstr>
      <vt:lpstr>Extensions</vt:lpstr>
      <vt:lpstr>How Can You Contribute</vt:lpstr>
      <vt:lpstr>Thank You!</vt:lpstr>
      <vt:lpstr>SEER and OMOP</vt:lpstr>
      <vt:lpstr>PowerPoint Presentation</vt:lpstr>
      <vt:lpstr>SEER Collects</vt:lpstr>
      <vt:lpstr>Types of variables in SEER</vt:lpstr>
      <vt:lpstr>SEER Research Files</vt:lpstr>
      <vt:lpstr>SEER in OMOP?</vt:lpstr>
      <vt:lpstr>Project Goal</vt:lpstr>
      <vt:lpstr>OMOP Data Model</vt:lpstr>
      <vt:lpstr>Progress and Issues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Ratwani, Shilpa</cp:lastModifiedBy>
  <cp:revision>469</cp:revision>
  <dcterms:modified xsi:type="dcterms:W3CDTF">2020-04-11T21:45:53Z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y fmtid="{D5CDD505-2E9C-101B-9397-08002B2CF9AE}" pid="3" name="MSIP_Label_ba1a4512-8026-4a73-bfb7-8d52c1779a3a_Enabled">
    <vt:lpwstr>True</vt:lpwstr>
  </property>
  <property fmtid="{D5CDD505-2E9C-101B-9397-08002B2CF9AE}" pid="4" name="MSIP_Label_ba1a4512-8026-4a73-bfb7-8d52c1779a3a_SiteId">
    <vt:lpwstr>a79016de-bdd0-4e47-91f4-79416ab912ad</vt:lpwstr>
  </property>
  <property fmtid="{D5CDD505-2E9C-101B-9397-08002B2CF9AE}" pid="5" name="MSIP_Label_ba1a4512-8026-4a73-bfb7-8d52c1779a3a_Owner">
    <vt:lpwstr>Stan.Huff@imail.org</vt:lpwstr>
  </property>
  <property fmtid="{D5CDD505-2E9C-101B-9397-08002B2CF9AE}" pid="6" name="MSIP_Label_ba1a4512-8026-4a73-bfb7-8d52c1779a3a_SetDate">
    <vt:lpwstr>2018-10-22T18:27:51.2748098Z</vt:lpwstr>
  </property>
  <property fmtid="{D5CDD505-2E9C-101B-9397-08002B2CF9AE}" pid="7" name="MSIP_Label_ba1a4512-8026-4a73-bfb7-8d52c1779a3a_Name">
    <vt:lpwstr>Sensitive Information</vt:lpwstr>
  </property>
  <property fmtid="{D5CDD505-2E9C-101B-9397-08002B2CF9AE}" pid="8" name="MSIP_Label_ba1a4512-8026-4a73-bfb7-8d52c1779a3a_Application">
    <vt:lpwstr>Microsoft Azure Information Protection</vt:lpwstr>
  </property>
  <property fmtid="{D5CDD505-2E9C-101B-9397-08002B2CF9AE}" pid="9" name="MSIP_Label_ba1a4512-8026-4a73-bfb7-8d52c1779a3a_Extended_MSFT_Method">
    <vt:lpwstr>Automatic</vt:lpwstr>
  </property>
  <property fmtid="{D5CDD505-2E9C-101B-9397-08002B2CF9AE}" pid="10" name="Sensitivity">
    <vt:lpwstr>Sensitive Information</vt:lpwstr>
  </property>
</Properties>
</file>